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ubik Mono One"/>
      <p:regular r:id="rId18"/>
    </p:embeddedFont>
    <p:embeddedFont>
      <p:font typeface="Poppins"/>
      <p:regular r:id="rId19"/>
      <p:bold r:id="rId20"/>
      <p:italic r:id="rId21"/>
      <p:boldItalic r:id="rId22"/>
    </p:embeddedFont>
    <p:embeddedFont>
      <p:font typeface="Poppins ExtraBold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3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PoppinsExtraBold-boldItalic.fntdata"/><Relationship Id="rId23" Type="http://schemas.openxmlformats.org/officeDocument/2006/relationships/font" Target="fonts/Poppins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regular.fntdata"/><Relationship Id="rId18" Type="http://schemas.openxmlformats.org/officeDocument/2006/relationships/font" Target="fonts/RubikMono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81be631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d81be631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1d838b627_4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1d838b627_4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Discount $5 - half off (same as apple music and spotify) - allow balanced  competition with our </a:t>
            </a:r>
            <a:r>
              <a:rPr lang="en"/>
              <a:t>competitors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20d9cf87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e20d9cf87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7258bf54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7258bf54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1d838b62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1d838b6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cc61b90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cc61b90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24ea13d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24ea13d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24ba51fc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724ba51f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24ea13da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24ea13da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724a62096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724a62096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724a62096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724a6209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24ea13da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24ea13da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26450" y="1060450"/>
            <a:ext cx="6537300" cy="21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6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6450" y="3316750"/>
            <a:ext cx="7598100" cy="607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-2237460">
            <a:off x="6492276" y="3927435"/>
            <a:ext cx="3877002" cy="1076517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 amt="50000"/>
          </a:blip>
          <a:srcRect b="0" l="49" r="39" t="0"/>
          <a:stretch/>
        </p:blipFill>
        <p:spPr>
          <a:xfrm rot="10800000">
            <a:off x="1850" y="0"/>
            <a:ext cx="914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1284000" y="1272600"/>
            <a:ext cx="6576000" cy="19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subTitle"/>
          </p:nvPr>
        </p:nvSpPr>
        <p:spPr>
          <a:xfrm>
            <a:off x="2583600" y="3486050"/>
            <a:ext cx="3976800" cy="71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11"/>
          <p:cNvSpPr/>
          <p:nvPr/>
        </p:nvSpPr>
        <p:spPr>
          <a:xfrm rot="-3031195">
            <a:off x="-1958348" y="-248354"/>
            <a:ext cx="4754704" cy="1692139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87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90">
            <a:off x="-50200" y="4614657"/>
            <a:ext cx="9244447" cy="1940854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 amt="50000"/>
          </a:blip>
          <a:srcRect b="39" l="0" r="0" t="49"/>
          <a:stretch/>
        </p:blipFill>
        <p:spPr>
          <a:xfrm>
            <a:off x="0" y="0"/>
            <a:ext cx="91487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6" name="Google Shape;66;p14"/>
          <p:cNvSpPr/>
          <p:nvPr/>
        </p:nvSpPr>
        <p:spPr>
          <a:xfrm rot="2853957">
            <a:off x="5771819" y="-699194"/>
            <a:ext cx="4968759" cy="1817761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0800000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1090750" y="1703574"/>
            <a:ext cx="28743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1077400" y="2304900"/>
            <a:ext cx="2874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title"/>
          </p:nvPr>
        </p:nvSpPr>
        <p:spPr>
          <a:xfrm>
            <a:off x="4809350" y="1703575"/>
            <a:ext cx="28743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5"/>
          <p:cNvSpPr txBox="1"/>
          <p:nvPr>
            <p:ph idx="3" type="subTitle"/>
          </p:nvPr>
        </p:nvSpPr>
        <p:spPr>
          <a:xfrm>
            <a:off x="5179550" y="2304900"/>
            <a:ext cx="2874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4" type="title"/>
          </p:nvPr>
        </p:nvSpPr>
        <p:spPr>
          <a:xfrm>
            <a:off x="1090750" y="3526026"/>
            <a:ext cx="28743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4" name="Google Shape;74;p15"/>
          <p:cNvSpPr txBox="1"/>
          <p:nvPr>
            <p:ph idx="5" type="subTitle"/>
          </p:nvPr>
        </p:nvSpPr>
        <p:spPr>
          <a:xfrm>
            <a:off x="1090750" y="4051162"/>
            <a:ext cx="2874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6" type="title"/>
          </p:nvPr>
        </p:nvSpPr>
        <p:spPr>
          <a:xfrm>
            <a:off x="4809350" y="3526028"/>
            <a:ext cx="28539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15"/>
          <p:cNvSpPr txBox="1"/>
          <p:nvPr>
            <p:ph idx="7" type="subTitle"/>
          </p:nvPr>
        </p:nvSpPr>
        <p:spPr>
          <a:xfrm>
            <a:off x="4809350" y="4051162"/>
            <a:ext cx="2874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hasCustomPrompt="1" idx="8" type="title"/>
          </p:nvPr>
        </p:nvSpPr>
        <p:spPr>
          <a:xfrm>
            <a:off x="1090750" y="1267016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5"/>
          <p:cNvSpPr txBox="1"/>
          <p:nvPr>
            <p:ph hasCustomPrompt="1" idx="9" type="title"/>
          </p:nvPr>
        </p:nvSpPr>
        <p:spPr>
          <a:xfrm>
            <a:off x="1090750" y="3086523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5"/>
          <p:cNvSpPr txBox="1"/>
          <p:nvPr>
            <p:ph hasCustomPrompt="1" idx="13" type="title"/>
          </p:nvPr>
        </p:nvSpPr>
        <p:spPr>
          <a:xfrm>
            <a:off x="4809350" y="1267016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5"/>
          <p:cNvSpPr txBox="1"/>
          <p:nvPr>
            <p:ph hasCustomPrompt="1" idx="14" type="title"/>
          </p:nvPr>
        </p:nvSpPr>
        <p:spPr>
          <a:xfrm>
            <a:off x="4809350" y="3075874"/>
            <a:ext cx="792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Poppins"/>
              <a:buNone/>
              <a:defRPr b="1" sz="3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/>
          <p:nvPr/>
        </p:nvSpPr>
        <p:spPr>
          <a:xfrm rot="2853990">
            <a:off x="-2491919" y="4048279"/>
            <a:ext cx="5330895" cy="1480267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938050" y="2909312"/>
            <a:ext cx="33462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4938050" y="1811600"/>
            <a:ext cx="3163500" cy="105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720000" y="1381075"/>
            <a:ext cx="7704000" cy="15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sp>
        <p:nvSpPr>
          <p:cNvPr id="90" name="Google Shape;90;p17"/>
          <p:cNvSpPr/>
          <p:nvPr/>
        </p:nvSpPr>
        <p:spPr>
          <a:xfrm rot="-1799899">
            <a:off x="5159630" y="4074045"/>
            <a:ext cx="5442833" cy="1511302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720000" y="1152475"/>
            <a:ext cx="3640800" cy="34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SemiBold"/>
              <a:buChar char="⇨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783050" y="1152475"/>
            <a:ext cx="3640800" cy="34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arker Grotesque SemiBold"/>
              <a:buChar char="⇨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sp>
        <p:nvSpPr>
          <p:cNvPr id="96" name="Google Shape;96;p18"/>
          <p:cNvSpPr/>
          <p:nvPr/>
        </p:nvSpPr>
        <p:spPr>
          <a:xfrm rot="-8100000">
            <a:off x="6800639" y="-414853"/>
            <a:ext cx="3877019" cy="1076503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2">
            <a:alphaModFix amt="50000"/>
          </a:blip>
          <a:srcRect b="0" l="49" r="39" t="0"/>
          <a:stretch/>
        </p:blipFill>
        <p:spPr>
          <a:xfrm flipH="1" rot="10800000">
            <a:off x="1850" y="0"/>
            <a:ext cx="914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type="title"/>
          </p:nvPr>
        </p:nvSpPr>
        <p:spPr>
          <a:xfrm>
            <a:off x="715100" y="1938655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1167950" y="2344175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2" type="title"/>
          </p:nvPr>
        </p:nvSpPr>
        <p:spPr>
          <a:xfrm>
            <a:off x="2950949" y="3227630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3" type="subTitle"/>
          </p:nvPr>
        </p:nvSpPr>
        <p:spPr>
          <a:xfrm>
            <a:off x="3403800" y="3632402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4" type="title"/>
          </p:nvPr>
        </p:nvSpPr>
        <p:spPr>
          <a:xfrm>
            <a:off x="5186797" y="1938655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5" type="subTitle"/>
          </p:nvPr>
        </p:nvSpPr>
        <p:spPr>
          <a:xfrm>
            <a:off x="5639650" y="2344175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/>
          <p:nvPr/>
        </p:nvSpPr>
        <p:spPr>
          <a:xfrm rot="1800159">
            <a:off x="-2587550" y="4416506"/>
            <a:ext cx="5245356" cy="1829784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1600200" y="1870775"/>
            <a:ext cx="32004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1" type="subTitle"/>
          </p:nvPr>
        </p:nvSpPr>
        <p:spPr>
          <a:xfrm>
            <a:off x="1600200" y="2304900"/>
            <a:ext cx="2743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2" type="title"/>
          </p:nvPr>
        </p:nvSpPr>
        <p:spPr>
          <a:xfrm>
            <a:off x="4800601" y="1870775"/>
            <a:ext cx="32004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3" type="subTitle"/>
          </p:nvPr>
        </p:nvSpPr>
        <p:spPr>
          <a:xfrm>
            <a:off x="4800601" y="2304900"/>
            <a:ext cx="2743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4" type="title"/>
          </p:nvPr>
        </p:nvSpPr>
        <p:spPr>
          <a:xfrm>
            <a:off x="1600200" y="3685075"/>
            <a:ext cx="32001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5" type="subTitle"/>
          </p:nvPr>
        </p:nvSpPr>
        <p:spPr>
          <a:xfrm>
            <a:off x="1600200" y="4119200"/>
            <a:ext cx="274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6" type="title"/>
          </p:nvPr>
        </p:nvSpPr>
        <p:spPr>
          <a:xfrm>
            <a:off x="4813351" y="3685087"/>
            <a:ext cx="3200400" cy="52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7" name="Google Shape;117;p20"/>
          <p:cNvSpPr txBox="1"/>
          <p:nvPr>
            <p:ph idx="7" type="subTitle"/>
          </p:nvPr>
        </p:nvSpPr>
        <p:spPr>
          <a:xfrm>
            <a:off x="4800601" y="4119212"/>
            <a:ext cx="2743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9" name="Google Shape;119;p20"/>
          <p:cNvSpPr/>
          <p:nvPr/>
        </p:nvSpPr>
        <p:spPr>
          <a:xfrm rot="-7361777">
            <a:off x="7147520" y="-100091"/>
            <a:ext cx="4767064" cy="1662930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1303775" y="2408225"/>
            <a:ext cx="3562800" cy="101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1303775" y="1126050"/>
            <a:ext cx="152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03775" y="3513175"/>
            <a:ext cx="35628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 rot="5400000">
            <a:off x="-2816754" y="1732088"/>
            <a:ext cx="5330877" cy="1691627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2">
            <a:alphaModFix amt="50000"/>
          </a:blip>
          <a:srcRect b="0" l="3063" r="0" t="3063"/>
          <a:stretch/>
        </p:blipFill>
        <p:spPr>
          <a:xfrm flipH="1" rot="10800000">
            <a:off x="-15475" y="0"/>
            <a:ext cx="9157124" cy="51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1974975" y="1334379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1974975" y="1780276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2" type="title"/>
          </p:nvPr>
        </p:nvSpPr>
        <p:spPr>
          <a:xfrm>
            <a:off x="5933445" y="1334379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3" type="subTitle"/>
          </p:nvPr>
        </p:nvSpPr>
        <p:spPr>
          <a:xfrm>
            <a:off x="5933445" y="1780276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4" type="title"/>
          </p:nvPr>
        </p:nvSpPr>
        <p:spPr>
          <a:xfrm>
            <a:off x="1974975" y="2476004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5" type="subTitle"/>
          </p:nvPr>
        </p:nvSpPr>
        <p:spPr>
          <a:xfrm>
            <a:off x="1974975" y="292190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6" type="title"/>
          </p:nvPr>
        </p:nvSpPr>
        <p:spPr>
          <a:xfrm>
            <a:off x="1974975" y="3610317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9" name="Google Shape;129;p21"/>
          <p:cNvSpPr txBox="1"/>
          <p:nvPr>
            <p:ph idx="7" type="subTitle"/>
          </p:nvPr>
        </p:nvSpPr>
        <p:spPr>
          <a:xfrm>
            <a:off x="1974975" y="404651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8" type="title"/>
          </p:nvPr>
        </p:nvSpPr>
        <p:spPr>
          <a:xfrm>
            <a:off x="5933445" y="2476004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1" name="Google Shape;131;p21"/>
          <p:cNvSpPr txBox="1"/>
          <p:nvPr>
            <p:ph idx="9" type="subTitle"/>
          </p:nvPr>
        </p:nvSpPr>
        <p:spPr>
          <a:xfrm>
            <a:off x="5933445" y="2921901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13" type="title"/>
          </p:nvPr>
        </p:nvSpPr>
        <p:spPr>
          <a:xfrm>
            <a:off x="5933445" y="3610317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 sz="25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4" type="subTitle"/>
          </p:nvPr>
        </p:nvSpPr>
        <p:spPr>
          <a:xfrm>
            <a:off x="5933445" y="4046510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/>
          <p:nvPr/>
        </p:nvSpPr>
        <p:spPr>
          <a:xfrm rot="-2539824">
            <a:off x="-1909474" y="-639100"/>
            <a:ext cx="5245405" cy="1829806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hasCustomPrompt="1" type="title"/>
          </p:nvPr>
        </p:nvSpPr>
        <p:spPr>
          <a:xfrm>
            <a:off x="1313626" y="697550"/>
            <a:ext cx="2942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51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9" name="Google Shape;139;p22"/>
          <p:cNvSpPr txBox="1"/>
          <p:nvPr>
            <p:ph idx="1" type="subTitle"/>
          </p:nvPr>
        </p:nvSpPr>
        <p:spPr>
          <a:xfrm>
            <a:off x="1979251" y="1297250"/>
            <a:ext cx="2277300" cy="540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hasCustomPrompt="1" idx="2" type="title"/>
          </p:nvPr>
        </p:nvSpPr>
        <p:spPr>
          <a:xfrm>
            <a:off x="1313626" y="1981284"/>
            <a:ext cx="2942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51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1" name="Google Shape;141;p22"/>
          <p:cNvSpPr txBox="1"/>
          <p:nvPr>
            <p:ph idx="3" type="subTitle"/>
          </p:nvPr>
        </p:nvSpPr>
        <p:spPr>
          <a:xfrm>
            <a:off x="1979376" y="2582025"/>
            <a:ext cx="2277300" cy="540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hasCustomPrompt="1" idx="4" type="title"/>
          </p:nvPr>
        </p:nvSpPr>
        <p:spPr>
          <a:xfrm>
            <a:off x="1313626" y="3335303"/>
            <a:ext cx="29427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200"/>
              <a:buNone/>
              <a:defRPr sz="51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3" name="Google Shape;143;p22"/>
          <p:cNvSpPr txBox="1"/>
          <p:nvPr>
            <p:ph idx="5" type="subTitle"/>
          </p:nvPr>
        </p:nvSpPr>
        <p:spPr>
          <a:xfrm>
            <a:off x="1313976" y="3903950"/>
            <a:ext cx="2942700" cy="540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/>
          <p:nvPr/>
        </p:nvSpPr>
        <p:spPr>
          <a:xfrm rot="1800045">
            <a:off x="5433793" y="-674095"/>
            <a:ext cx="5245403" cy="1829784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 amt="50000"/>
          </a:blip>
          <a:srcRect b="0" l="2846" r="0" t="0"/>
          <a:stretch/>
        </p:blipFill>
        <p:spPr>
          <a:xfrm>
            <a:off x="-185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>
            <p:ph type="ctrTitle"/>
          </p:nvPr>
        </p:nvSpPr>
        <p:spPr>
          <a:xfrm>
            <a:off x="713225" y="651875"/>
            <a:ext cx="42840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8" name="Google Shape;148;p23"/>
          <p:cNvSpPr txBox="1"/>
          <p:nvPr>
            <p:ph idx="1" type="subTitle"/>
          </p:nvPr>
        </p:nvSpPr>
        <p:spPr>
          <a:xfrm>
            <a:off x="721125" y="1610375"/>
            <a:ext cx="3858900" cy="12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9" name="Google Shape;149;p23"/>
          <p:cNvSpPr txBox="1"/>
          <p:nvPr>
            <p:ph idx="2" type="subTitle"/>
          </p:nvPr>
        </p:nvSpPr>
        <p:spPr>
          <a:xfrm>
            <a:off x="721125" y="4348100"/>
            <a:ext cx="3545400" cy="3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0" name="Google Shape;150;p23"/>
          <p:cNvSpPr/>
          <p:nvPr/>
        </p:nvSpPr>
        <p:spPr>
          <a:xfrm rot="-3740871">
            <a:off x="6551323" y="2917712"/>
            <a:ext cx="4704699" cy="1395284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721125" y="3651200"/>
            <a:ext cx="35454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highlight>
                <a:srgbClr val="DFDEFC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/>
          <p:nvPr/>
        </p:nvSpPr>
        <p:spPr>
          <a:xfrm rot="-1799899">
            <a:off x="5329880" y="4325345"/>
            <a:ext cx="5442833" cy="1511302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 amt="50000"/>
          </a:blip>
          <a:srcRect b="0" l="2846" r="0" t="0"/>
          <a:stretch/>
        </p:blipFill>
        <p:spPr>
          <a:xfrm rot="10800000">
            <a:off x="-2" y="5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/>
          <p:nvPr/>
        </p:nvSpPr>
        <p:spPr>
          <a:xfrm rot="7059129">
            <a:off x="-2284026" y="586936"/>
            <a:ext cx="4704699" cy="1395284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/>
          <p:nvPr/>
        </p:nvSpPr>
        <p:spPr>
          <a:xfrm rot="-7872324">
            <a:off x="5869873" y="-472917"/>
            <a:ext cx="4704660" cy="1395291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⇨"/>
              <a:defRPr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 rot="-2699942">
            <a:off x="6950068" y="3827391"/>
            <a:ext cx="5330878" cy="1480274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 rot="10800000">
            <a:off x="1850" y="-1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608450" y="2410500"/>
            <a:ext cx="1949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0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5585850" y="2410500"/>
            <a:ext cx="1949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000">
                <a:solidFill>
                  <a:schemeClr val="dk2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Rubik Mono One"/>
              <a:buNone/>
              <a:defRPr sz="2500">
                <a:latin typeface="Rubik Mono One"/>
                <a:ea typeface="Rubik Mono One"/>
                <a:cs typeface="Rubik Mono One"/>
                <a:sym typeface="Rubik Mono One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1608450" y="3137300"/>
            <a:ext cx="1949700" cy="13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5585850" y="3137300"/>
            <a:ext cx="1949700" cy="13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 rot="-3599788">
            <a:off x="-2249144" y="-50717"/>
            <a:ext cx="4880069" cy="1433290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 rot="10800000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5" name="Google Shape;35;p6"/>
          <p:cNvSpPr/>
          <p:nvPr/>
        </p:nvSpPr>
        <p:spPr>
          <a:xfrm rot="-3619799">
            <a:off x="-1982745" y="167933"/>
            <a:ext cx="4245276" cy="1273305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50000"/>
          </a:blip>
          <a:srcRect b="0" l="49" r="39" t="0"/>
          <a:stretch/>
        </p:blipFill>
        <p:spPr>
          <a:xfrm rot="10800000">
            <a:off x="1850" y="1"/>
            <a:ext cx="9140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13225" y="1722375"/>
            <a:ext cx="4105500" cy="26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⇨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 rot="-7607704">
            <a:off x="-1991822" y="3511926"/>
            <a:ext cx="4676073" cy="2184148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713225" y="445025"/>
            <a:ext cx="3460500" cy="943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>
            <a:off x="1388100" y="1477850"/>
            <a:ext cx="6367800" cy="2529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/>
          <p:nvPr/>
        </p:nvSpPr>
        <p:spPr>
          <a:xfrm rot="2853990">
            <a:off x="-1356544" y="3204379"/>
            <a:ext cx="5330895" cy="1480267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 flipH="1"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title"/>
          </p:nvPr>
        </p:nvSpPr>
        <p:spPr>
          <a:xfrm>
            <a:off x="4772800" y="1473525"/>
            <a:ext cx="3657900" cy="695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4772800" y="2168650"/>
            <a:ext cx="3163500" cy="16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/>
          <p:nvPr/>
        </p:nvSpPr>
        <p:spPr>
          <a:xfrm rot="2853999">
            <a:off x="6397157" y="-105353"/>
            <a:ext cx="5040030" cy="1480267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3322625" y="3178400"/>
            <a:ext cx="5108100" cy="14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10"/>
          <p:cNvSpPr/>
          <p:nvPr/>
        </p:nvSpPr>
        <p:spPr>
          <a:xfrm rot="-5399833">
            <a:off x="-2500818" y="1656849"/>
            <a:ext cx="5245394" cy="1829807"/>
          </a:xfrm>
          <a:custGeom>
            <a:rect b="b" l="l" r="r" t="t"/>
            <a:pathLst>
              <a:path extrusionOk="0" h="12404" w="51111">
                <a:moveTo>
                  <a:pt x="50909" y="0"/>
                </a:moveTo>
                <a:cubicBezTo>
                  <a:pt x="50529" y="0"/>
                  <a:pt x="50136" y="175"/>
                  <a:pt x="49744" y="229"/>
                </a:cubicBezTo>
                <a:cubicBezTo>
                  <a:pt x="49639" y="244"/>
                  <a:pt x="49533" y="250"/>
                  <a:pt x="49427" y="250"/>
                </a:cubicBezTo>
                <a:cubicBezTo>
                  <a:pt x="49163" y="250"/>
                  <a:pt x="48895" y="216"/>
                  <a:pt x="48636" y="216"/>
                </a:cubicBezTo>
                <a:cubicBezTo>
                  <a:pt x="48430" y="216"/>
                  <a:pt x="48230" y="237"/>
                  <a:pt x="48041" y="313"/>
                </a:cubicBezTo>
                <a:cubicBezTo>
                  <a:pt x="47788" y="418"/>
                  <a:pt x="47599" y="586"/>
                  <a:pt x="47347" y="670"/>
                </a:cubicBezTo>
                <a:cubicBezTo>
                  <a:pt x="47237" y="705"/>
                  <a:pt x="47126" y="719"/>
                  <a:pt x="47014" y="719"/>
                </a:cubicBezTo>
                <a:cubicBezTo>
                  <a:pt x="46718" y="719"/>
                  <a:pt x="46417" y="620"/>
                  <a:pt x="46127" y="544"/>
                </a:cubicBezTo>
                <a:cubicBezTo>
                  <a:pt x="45587" y="394"/>
                  <a:pt x="45046" y="319"/>
                  <a:pt x="44506" y="319"/>
                </a:cubicBezTo>
                <a:cubicBezTo>
                  <a:pt x="44289" y="319"/>
                  <a:pt x="44073" y="331"/>
                  <a:pt x="43857" y="355"/>
                </a:cubicBezTo>
                <a:cubicBezTo>
                  <a:pt x="43759" y="355"/>
                  <a:pt x="43661" y="364"/>
                  <a:pt x="43562" y="364"/>
                </a:cubicBezTo>
                <a:cubicBezTo>
                  <a:pt x="43513" y="364"/>
                  <a:pt x="43464" y="362"/>
                  <a:pt x="43415" y="355"/>
                </a:cubicBezTo>
                <a:cubicBezTo>
                  <a:pt x="43310" y="355"/>
                  <a:pt x="43205" y="313"/>
                  <a:pt x="43079" y="292"/>
                </a:cubicBezTo>
                <a:cubicBezTo>
                  <a:pt x="43035" y="284"/>
                  <a:pt x="42992" y="281"/>
                  <a:pt x="42950" y="281"/>
                </a:cubicBezTo>
                <a:cubicBezTo>
                  <a:pt x="42501" y="281"/>
                  <a:pt x="42110" y="656"/>
                  <a:pt x="41649" y="733"/>
                </a:cubicBezTo>
                <a:cubicBezTo>
                  <a:pt x="41439" y="775"/>
                  <a:pt x="41229" y="754"/>
                  <a:pt x="41019" y="838"/>
                </a:cubicBezTo>
                <a:cubicBezTo>
                  <a:pt x="40472" y="1070"/>
                  <a:pt x="40493" y="1932"/>
                  <a:pt x="40030" y="2310"/>
                </a:cubicBezTo>
                <a:cubicBezTo>
                  <a:pt x="39834" y="2454"/>
                  <a:pt x="39588" y="2509"/>
                  <a:pt x="39339" y="2509"/>
                </a:cubicBezTo>
                <a:cubicBezTo>
                  <a:pt x="39189" y="2509"/>
                  <a:pt x="39037" y="2489"/>
                  <a:pt x="38895" y="2457"/>
                </a:cubicBezTo>
                <a:cubicBezTo>
                  <a:pt x="38222" y="2352"/>
                  <a:pt x="37571" y="2121"/>
                  <a:pt x="37003" y="1784"/>
                </a:cubicBezTo>
                <a:cubicBezTo>
                  <a:pt x="36426" y="1438"/>
                  <a:pt x="35866" y="951"/>
                  <a:pt x="35212" y="951"/>
                </a:cubicBezTo>
                <a:cubicBezTo>
                  <a:pt x="35151" y="951"/>
                  <a:pt x="35089" y="956"/>
                  <a:pt x="35027" y="964"/>
                </a:cubicBezTo>
                <a:cubicBezTo>
                  <a:pt x="34940" y="979"/>
                  <a:pt x="34843" y="1003"/>
                  <a:pt x="34749" y="1003"/>
                </a:cubicBezTo>
                <a:cubicBezTo>
                  <a:pt x="34707" y="1003"/>
                  <a:pt x="34666" y="999"/>
                  <a:pt x="34627" y="986"/>
                </a:cubicBezTo>
                <a:cubicBezTo>
                  <a:pt x="34501" y="943"/>
                  <a:pt x="34396" y="859"/>
                  <a:pt x="34291" y="796"/>
                </a:cubicBezTo>
                <a:cubicBezTo>
                  <a:pt x="34123" y="712"/>
                  <a:pt x="33933" y="691"/>
                  <a:pt x="33765" y="670"/>
                </a:cubicBezTo>
                <a:cubicBezTo>
                  <a:pt x="33366" y="620"/>
                  <a:pt x="32967" y="578"/>
                  <a:pt x="32572" y="578"/>
                </a:cubicBezTo>
                <a:cubicBezTo>
                  <a:pt x="32302" y="578"/>
                  <a:pt x="32033" y="598"/>
                  <a:pt x="31768" y="649"/>
                </a:cubicBezTo>
                <a:cubicBezTo>
                  <a:pt x="31459" y="705"/>
                  <a:pt x="31132" y="808"/>
                  <a:pt x="30805" y="808"/>
                </a:cubicBezTo>
                <a:cubicBezTo>
                  <a:pt x="30642" y="808"/>
                  <a:pt x="30478" y="782"/>
                  <a:pt x="30317" y="712"/>
                </a:cubicBezTo>
                <a:cubicBezTo>
                  <a:pt x="29977" y="561"/>
                  <a:pt x="29603" y="478"/>
                  <a:pt x="29225" y="478"/>
                </a:cubicBezTo>
                <a:cubicBezTo>
                  <a:pt x="29183" y="478"/>
                  <a:pt x="29140" y="479"/>
                  <a:pt x="29098" y="481"/>
                </a:cubicBezTo>
                <a:cubicBezTo>
                  <a:pt x="28930" y="481"/>
                  <a:pt x="28782" y="502"/>
                  <a:pt x="28614" y="502"/>
                </a:cubicBezTo>
                <a:cubicBezTo>
                  <a:pt x="28488" y="481"/>
                  <a:pt x="28362" y="439"/>
                  <a:pt x="28257" y="418"/>
                </a:cubicBezTo>
                <a:cubicBezTo>
                  <a:pt x="28089" y="418"/>
                  <a:pt x="27920" y="418"/>
                  <a:pt x="27773" y="439"/>
                </a:cubicBezTo>
                <a:cubicBezTo>
                  <a:pt x="27395" y="481"/>
                  <a:pt x="26974" y="544"/>
                  <a:pt x="26659" y="775"/>
                </a:cubicBezTo>
                <a:cubicBezTo>
                  <a:pt x="26533" y="880"/>
                  <a:pt x="26428" y="1007"/>
                  <a:pt x="26280" y="1091"/>
                </a:cubicBezTo>
                <a:cubicBezTo>
                  <a:pt x="25965" y="1259"/>
                  <a:pt x="25566" y="1154"/>
                  <a:pt x="25208" y="1259"/>
                </a:cubicBezTo>
                <a:cubicBezTo>
                  <a:pt x="25040" y="1301"/>
                  <a:pt x="24872" y="1385"/>
                  <a:pt x="24704" y="1427"/>
                </a:cubicBezTo>
                <a:cubicBezTo>
                  <a:pt x="24642" y="1440"/>
                  <a:pt x="24581" y="1446"/>
                  <a:pt x="24520" y="1446"/>
                </a:cubicBezTo>
                <a:cubicBezTo>
                  <a:pt x="23933" y="1446"/>
                  <a:pt x="23383" y="895"/>
                  <a:pt x="22777" y="895"/>
                </a:cubicBezTo>
                <a:cubicBezTo>
                  <a:pt x="22740" y="895"/>
                  <a:pt x="22702" y="897"/>
                  <a:pt x="22664" y="901"/>
                </a:cubicBezTo>
                <a:cubicBezTo>
                  <a:pt x="21930" y="1003"/>
                  <a:pt x="21453" y="1955"/>
                  <a:pt x="20735" y="1955"/>
                </a:cubicBezTo>
                <a:cubicBezTo>
                  <a:pt x="20712" y="1955"/>
                  <a:pt x="20690" y="1955"/>
                  <a:pt x="20667" y="1953"/>
                </a:cubicBezTo>
                <a:cubicBezTo>
                  <a:pt x="20445" y="1937"/>
                  <a:pt x="20223" y="1825"/>
                  <a:pt x="20020" y="1825"/>
                </a:cubicBezTo>
                <a:cubicBezTo>
                  <a:pt x="19953" y="1825"/>
                  <a:pt x="19888" y="1837"/>
                  <a:pt x="19826" y="1869"/>
                </a:cubicBezTo>
                <a:cubicBezTo>
                  <a:pt x="19637" y="1953"/>
                  <a:pt x="19532" y="2184"/>
                  <a:pt x="19342" y="2268"/>
                </a:cubicBezTo>
                <a:cubicBezTo>
                  <a:pt x="19284" y="2293"/>
                  <a:pt x="19225" y="2303"/>
                  <a:pt x="19165" y="2303"/>
                </a:cubicBezTo>
                <a:cubicBezTo>
                  <a:pt x="18923" y="2303"/>
                  <a:pt x="18670" y="2138"/>
                  <a:pt x="18417" y="2121"/>
                </a:cubicBezTo>
                <a:cubicBezTo>
                  <a:pt x="18102" y="2121"/>
                  <a:pt x="17829" y="2352"/>
                  <a:pt x="17576" y="2562"/>
                </a:cubicBezTo>
                <a:cubicBezTo>
                  <a:pt x="17380" y="2726"/>
                  <a:pt x="17134" y="2876"/>
                  <a:pt x="16895" y="2876"/>
                </a:cubicBezTo>
                <a:cubicBezTo>
                  <a:pt x="16827" y="2876"/>
                  <a:pt x="16759" y="2864"/>
                  <a:pt x="16693" y="2836"/>
                </a:cubicBezTo>
                <a:cubicBezTo>
                  <a:pt x="16525" y="2752"/>
                  <a:pt x="16420" y="2604"/>
                  <a:pt x="16273" y="2478"/>
                </a:cubicBezTo>
                <a:cubicBezTo>
                  <a:pt x="16043" y="2249"/>
                  <a:pt x="15725" y="2153"/>
                  <a:pt x="15380" y="2153"/>
                </a:cubicBezTo>
                <a:cubicBezTo>
                  <a:pt x="15314" y="2153"/>
                  <a:pt x="15247" y="2156"/>
                  <a:pt x="15180" y="2163"/>
                </a:cubicBezTo>
                <a:cubicBezTo>
                  <a:pt x="15127" y="2169"/>
                  <a:pt x="15074" y="2172"/>
                  <a:pt x="15021" y="2172"/>
                </a:cubicBezTo>
                <a:cubicBezTo>
                  <a:pt x="14394" y="2172"/>
                  <a:pt x="13779" y="1776"/>
                  <a:pt x="13151" y="1776"/>
                </a:cubicBezTo>
                <a:cubicBezTo>
                  <a:pt x="13099" y="1776"/>
                  <a:pt x="13046" y="1778"/>
                  <a:pt x="12993" y="1784"/>
                </a:cubicBezTo>
                <a:cubicBezTo>
                  <a:pt x="12741" y="1826"/>
                  <a:pt x="12509" y="1932"/>
                  <a:pt x="12278" y="2037"/>
                </a:cubicBezTo>
                <a:cubicBezTo>
                  <a:pt x="11984" y="2163"/>
                  <a:pt x="11711" y="2310"/>
                  <a:pt x="11500" y="2541"/>
                </a:cubicBezTo>
                <a:cubicBezTo>
                  <a:pt x="11416" y="2646"/>
                  <a:pt x="11353" y="2773"/>
                  <a:pt x="11248" y="2878"/>
                </a:cubicBezTo>
                <a:cubicBezTo>
                  <a:pt x="11114" y="3025"/>
                  <a:pt x="10912" y="3104"/>
                  <a:pt x="10712" y="3104"/>
                </a:cubicBezTo>
                <a:cubicBezTo>
                  <a:pt x="10598" y="3104"/>
                  <a:pt x="10485" y="3078"/>
                  <a:pt x="10386" y="3025"/>
                </a:cubicBezTo>
                <a:cubicBezTo>
                  <a:pt x="10281" y="2962"/>
                  <a:pt x="10197" y="2878"/>
                  <a:pt x="10071" y="2836"/>
                </a:cubicBezTo>
                <a:cubicBezTo>
                  <a:pt x="10037" y="2830"/>
                  <a:pt x="10005" y="2827"/>
                  <a:pt x="9973" y="2827"/>
                </a:cubicBezTo>
                <a:cubicBezTo>
                  <a:pt x="9887" y="2827"/>
                  <a:pt x="9806" y="2847"/>
                  <a:pt x="9713" y="2878"/>
                </a:cubicBezTo>
                <a:cubicBezTo>
                  <a:pt x="9335" y="2983"/>
                  <a:pt x="8956" y="3151"/>
                  <a:pt x="8599" y="3361"/>
                </a:cubicBezTo>
                <a:cubicBezTo>
                  <a:pt x="8305" y="3529"/>
                  <a:pt x="8010" y="3740"/>
                  <a:pt x="7653" y="3761"/>
                </a:cubicBezTo>
                <a:cubicBezTo>
                  <a:pt x="7604" y="3768"/>
                  <a:pt x="7556" y="3772"/>
                  <a:pt x="7508" y="3772"/>
                </a:cubicBezTo>
                <a:cubicBezTo>
                  <a:pt x="7283" y="3772"/>
                  <a:pt x="7062" y="3696"/>
                  <a:pt x="6854" y="3593"/>
                </a:cubicBezTo>
                <a:cubicBezTo>
                  <a:pt x="6518" y="3424"/>
                  <a:pt x="6202" y="3193"/>
                  <a:pt x="5929" y="2899"/>
                </a:cubicBezTo>
                <a:cubicBezTo>
                  <a:pt x="5845" y="2794"/>
                  <a:pt x="5761" y="2688"/>
                  <a:pt x="5635" y="2604"/>
                </a:cubicBezTo>
                <a:cubicBezTo>
                  <a:pt x="5515" y="2534"/>
                  <a:pt x="5378" y="2512"/>
                  <a:pt x="5232" y="2512"/>
                </a:cubicBezTo>
                <a:cubicBezTo>
                  <a:pt x="5004" y="2512"/>
                  <a:pt x="4757" y="2565"/>
                  <a:pt x="4532" y="2565"/>
                </a:cubicBezTo>
                <a:cubicBezTo>
                  <a:pt x="4344" y="2565"/>
                  <a:pt x="4171" y="2529"/>
                  <a:pt x="4037" y="2394"/>
                </a:cubicBezTo>
                <a:cubicBezTo>
                  <a:pt x="3932" y="2310"/>
                  <a:pt x="3890" y="2163"/>
                  <a:pt x="3784" y="2058"/>
                </a:cubicBezTo>
                <a:cubicBezTo>
                  <a:pt x="3469" y="1700"/>
                  <a:pt x="2817" y="1848"/>
                  <a:pt x="2481" y="1490"/>
                </a:cubicBezTo>
                <a:cubicBezTo>
                  <a:pt x="2418" y="1406"/>
                  <a:pt x="2355" y="1301"/>
                  <a:pt x="2292" y="1217"/>
                </a:cubicBezTo>
                <a:cubicBezTo>
                  <a:pt x="2140" y="1065"/>
                  <a:pt x="1945" y="1028"/>
                  <a:pt x="1726" y="1028"/>
                </a:cubicBezTo>
                <a:cubicBezTo>
                  <a:pt x="1518" y="1028"/>
                  <a:pt x="1287" y="1062"/>
                  <a:pt x="1051" y="1062"/>
                </a:cubicBezTo>
                <a:cubicBezTo>
                  <a:pt x="848" y="1062"/>
                  <a:pt x="641" y="1037"/>
                  <a:pt x="442" y="943"/>
                </a:cubicBezTo>
                <a:cubicBezTo>
                  <a:pt x="347" y="896"/>
                  <a:pt x="229" y="872"/>
                  <a:pt x="113" y="872"/>
                </a:cubicBezTo>
                <a:cubicBezTo>
                  <a:pt x="75" y="872"/>
                  <a:pt x="37" y="875"/>
                  <a:pt x="0" y="880"/>
                </a:cubicBezTo>
                <a:lnTo>
                  <a:pt x="0" y="12318"/>
                </a:lnTo>
                <a:cubicBezTo>
                  <a:pt x="147" y="12297"/>
                  <a:pt x="273" y="12297"/>
                  <a:pt x="399" y="12297"/>
                </a:cubicBezTo>
                <a:cubicBezTo>
                  <a:pt x="673" y="12318"/>
                  <a:pt x="946" y="12360"/>
                  <a:pt x="1219" y="12381"/>
                </a:cubicBezTo>
                <a:cubicBezTo>
                  <a:pt x="1388" y="12397"/>
                  <a:pt x="1560" y="12404"/>
                  <a:pt x="1732" y="12404"/>
                </a:cubicBezTo>
                <a:cubicBezTo>
                  <a:pt x="2011" y="12404"/>
                  <a:pt x="2292" y="12386"/>
                  <a:pt x="2565" y="12360"/>
                </a:cubicBezTo>
                <a:cubicBezTo>
                  <a:pt x="3322" y="12318"/>
                  <a:pt x="4079" y="12255"/>
                  <a:pt x="4815" y="12191"/>
                </a:cubicBezTo>
                <a:cubicBezTo>
                  <a:pt x="6034" y="12107"/>
                  <a:pt x="7253" y="12023"/>
                  <a:pt x="8452" y="11813"/>
                </a:cubicBezTo>
                <a:cubicBezTo>
                  <a:pt x="8620" y="11771"/>
                  <a:pt x="8767" y="11729"/>
                  <a:pt x="8914" y="11645"/>
                </a:cubicBezTo>
                <a:cubicBezTo>
                  <a:pt x="9083" y="11561"/>
                  <a:pt x="9188" y="11393"/>
                  <a:pt x="9314" y="11266"/>
                </a:cubicBezTo>
                <a:cubicBezTo>
                  <a:pt x="9524" y="11056"/>
                  <a:pt x="9797" y="10909"/>
                  <a:pt x="10071" y="10762"/>
                </a:cubicBezTo>
                <a:cubicBezTo>
                  <a:pt x="10296" y="10633"/>
                  <a:pt x="10547" y="10516"/>
                  <a:pt x="10793" y="10516"/>
                </a:cubicBezTo>
                <a:cubicBezTo>
                  <a:pt x="10868" y="10516"/>
                  <a:pt x="10943" y="10527"/>
                  <a:pt x="11017" y="10552"/>
                </a:cubicBezTo>
                <a:cubicBezTo>
                  <a:pt x="11185" y="10615"/>
                  <a:pt x="11332" y="10741"/>
                  <a:pt x="11479" y="10846"/>
                </a:cubicBezTo>
                <a:cubicBezTo>
                  <a:pt x="11801" y="11065"/>
                  <a:pt x="12194" y="11122"/>
                  <a:pt x="12601" y="11122"/>
                </a:cubicBezTo>
                <a:cubicBezTo>
                  <a:pt x="12780" y="11122"/>
                  <a:pt x="12961" y="11111"/>
                  <a:pt x="13140" y="11098"/>
                </a:cubicBezTo>
                <a:cubicBezTo>
                  <a:pt x="13624" y="11056"/>
                  <a:pt x="14149" y="11035"/>
                  <a:pt x="14591" y="10825"/>
                </a:cubicBezTo>
                <a:cubicBezTo>
                  <a:pt x="14780" y="10720"/>
                  <a:pt x="14969" y="10594"/>
                  <a:pt x="15180" y="10552"/>
                </a:cubicBezTo>
                <a:cubicBezTo>
                  <a:pt x="15232" y="10541"/>
                  <a:pt x="15290" y="10541"/>
                  <a:pt x="15348" y="10541"/>
                </a:cubicBezTo>
                <a:cubicBezTo>
                  <a:pt x="15406" y="10541"/>
                  <a:pt x="15463" y="10541"/>
                  <a:pt x="15516" y="10531"/>
                </a:cubicBezTo>
                <a:cubicBezTo>
                  <a:pt x="16252" y="10425"/>
                  <a:pt x="16588" y="9563"/>
                  <a:pt x="17324" y="9374"/>
                </a:cubicBezTo>
                <a:cubicBezTo>
                  <a:pt x="17486" y="9326"/>
                  <a:pt x="17652" y="9312"/>
                  <a:pt x="17824" y="9312"/>
                </a:cubicBezTo>
                <a:cubicBezTo>
                  <a:pt x="18054" y="9312"/>
                  <a:pt x="18297" y="9337"/>
                  <a:pt x="18559" y="9337"/>
                </a:cubicBezTo>
                <a:cubicBezTo>
                  <a:pt x="18789" y="9337"/>
                  <a:pt x="19034" y="9318"/>
                  <a:pt x="19300" y="9248"/>
                </a:cubicBezTo>
                <a:cubicBezTo>
                  <a:pt x="20183" y="9038"/>
                  <a:pt x="21151" y="8954"/>
                  <a:pt x="21844" y="8407"/>
                </a:cubicBezTo>
                <a:cubicBezTo>
                  <a:pt x="22202" y="8134"/>
                  <a:pt x="22475" y="7755"/>
                  <a:pt x="22917" y="7587"/>
                </a:cubicBezTo>
                <a:cubicBezTo>
                  <a:pt x="23400" y="7398"/>
                  <a:pt x="24010" y="7524"/>
                  <a:pt x="24472" y="7272"/>
                </a:cubicBezTo>
                <a:cubicBezTo>
                  <a:pt x="24662" y="7188"/>
                  <a:pt x="24830" y="7020"/>
                  <a:pt x="25040" y="6956"/>
                </a:cubicBezTo>
                <a:cubicBezTo>
                  <a:pt x="25208" y="6893"/>
                  <a:pt x="25397" y="6893"/>
                  <a:pt x="25566" y="6851"/>
                </a:cubicBezTo>
                <a:cubicBezTo>
                  <a:pt x="26028" y="6683"/>
                  <a:pt x="26217" y="6094"/>
                  <a:pt x="26722" y="6010"/>
                </a:cubicBezTo>
                <a:cubicBezTo>
                  <a:pt x="26746" y="6007"/>
                  <a:pt x="26770" y="6006"/>
                  <a:pt x="26794" y="6006"/>
                </a:cubicBezTo>
                <a:cubicBezTo>
                  <a:pt x="26938" y="6006"/>
                  <a:pt x="27082" y="6052"/>
                  <a:pt x="27227" y="6052"/>
                </a:cubicBezTo>
                <a:cubicBezTo>
                  <a:pt x="27236" y="6053"/>
                  <a:pt x="27246" y="6053"/>
                  <a:pt x="27256" y="6053"/>
                </a:cubicBezTo>
                <a:cubicBezTo>
                  <a:pt x="27905" y="6053"/>
                  <a:pt x="28524" y="5484"/>
                  <a:pt x="29127" y="5484"/>
                </a:cubicBezTo>
                <a:cubicBezTo>
                  <a:pt x="29237" y="5484"/>
                  <a:pt x="29346" y="5503"/>
                  <a:pt x="29455" y="5548"/>
                </a:cubicBezTo>
                <a:cubicBezTo>
                  <a:pt x="29623" y="5611"/>
                  <a:pt x="29749" y="5716"/>
                  <a:pt x="29855" y="5800"/>
                </a:cubicBezTo>
                <a:lnTo>
                  <a:pt x="31053" y="6809"/>
                </a:lnTo>
                <a:cubicBezTo>
                  <a:pt x="31221" y="6956"/>
                  <a:pt x="31389" y="7104"/>
                  <a:pt x="31600" y="7188"/>
                </a:cubicBezTo>
                <a:cubicBezTo>
                  <a:pt x="31726" y="7230"/>
                  <a:pt x="31852" y="7251"/>
                  <a:pt x="31957" y="7293"/>
                </a:cubicBezTo>
                <a:cubicBezTo>
                  <a:pt x="32462" y="7503"/>
                  <a:pt x="32672" y="8029"/>
                  <a:pt x="33092" y="8323"/>
                </a:cubicBezTo>
                <a:cubicBezTo>
                  <a:pt x="33387" y="8533"/>
                  <a:pt x="33786" y="8617"/>
                  <a:pt x="34144" y="8680"/>
                </a:cubicBezTo>
                <a:cubicBezTo>
                  <a:pt x="34837" y="8828"/>
                  <a:pt x="35531" y="8954"/>
                  <a:pt x="36225" y="9101"/>
                </a:cubicBezTo>
                <a:cubicBezTo>
                  <a:pt x="36341" y="9115"/>
                  <a:pt x="36457" y="9140"/>
                  <a:pt x="36566" y="9140"/>
                </a:cubicBezTo>
                <a:cubicBezTo>
                  <a:pt x="36615" y="9140"/>
                  <a:pt x="36663" y="9135"/>
                  <a:pt x="36709" y="9122"/>
                </a:cubicBezTo>
                <a:cubicBezTo>
                  <a:pt x="36961" y="9101"/>
                  <a:pt x="37150" y="8954"/>
                  <a:pt x="37381" y="8912"/>
                </a:cubicBezTo>
                <a:cubicBezTo>
                  <a:pt x="37429" y="8901"/>
                  <a:pt x="37475" y="8897"/>
                  <a:pt x="37519" y="8897"/>
                </a:cubicBezTo>
                <a:cubicBezTo>
                  <a:pt x="38013" y="8897"/>
                  <a:pt x="38270" y="9509"/>
                  <a:pt x="38811" y="9837"/>
                </a:cubicBezTo>
                <a:cubicBezTo>
                  <a:pt x="39295" y="10131"/>
                  <a:pt x="39715" y="10636"/>
                  <a:pt x="40325" y="10636"/>
                </a:cubicBezTo>
                <a:cubicBezTo>
                  <a:pt x="40377" y="10636"/>
                  <a:pt x="40435" y="10630"/>
                  <a:pt x="40493" y="10630"/>
                </a:cubicBezTo>
                <a:cubicBezTo>
                  <a:pt x="40551" y="10630"/>
                  <a:pt x="40609" y="10636"/>
                  <a:pt x="40661" y="10657"/>
                </a:cubicBezTo>
                <a:cubicBezTo>
                  <a:pt x="40829" y="10699"/>
                  <a:pt x="40913" y="10888"/>
                  <a:pt x="41082" y="10972"/>
                </a:cubicBezTo>
                <a:cubicBezTo>
                  <a:pt x="41187" y="11037"/>
                  <a:pt x="41305" y="11055"/>
                  <a:pt x="41428" y="11055"/>
                </a:cubicBezTo>
                <a:cubicBezTo>
                  <a:pt x="41581" y="11055"/>
                  <a:pt x="41742" y="11027"/>
                  <a:pt x="41897" y="11027"/>
                </a:cubicBezTo>
                <a:cubicBezTo>
                  <a:pt x="41941" y="11027"/>
                  <a:pt x="41985" y="11029"/>
                  <a:pt x="42028" y="11035"/>
                </a:cubicBezTo>
                <a:cubicBezTo>
                  <a:pt x="42301" y="11056"/>
                  <a:pt x="42553" y="11203"/>
                  <a:pt x="42827" y="11266"/>
                </a:cubicBezTo>
                <a:cubicBezTo>
                  <a:pt x="42918" y="11285"/>
                  <a:pt x="43009" y="11293"/>
                  <a:pt x="43099" y="11293"/>
                </a:cubicBezTo>
                <a:cubicBezTo>
                  <a:pt x="43628" y="11293"/>
                  <a:pt x="44131" y="11011"/>
                  <a:pt x="44635" y="10867"/>
                </a:cubicBezTo>
                <a:cubicBezTo>
                  <a:pt x="44971" y="10762"/>
                  <a:pt x="45307" y="10720"/>
                  <a:pt x="45623" y="10573"/>
                </a:cubicBezTo>
                <a:cubicBezTo>
                  <a:pt x="45833" y="10489"/>
                  <a:pt x="46001" y="10362"/>
                  <a:pt x="46212" y="10257"/>
                </a:cubicBezTo>
                <a:cubicBezTo>
                  <a:pt x="46345" y="10191"/>
                  <a:pt x="46495" y="10149"/>
                  <a:pt x="46640" y="10149"/>
                </a:cubicBezTo>
                <a:cubicBezTo>
                  <a:pt x="46724" y="10149"/>
                  <a:pt x="46807" y="10163"/>
                  <a:pt x="46884" y="10194"/>
                </a:cubicBezTo>
                <a:cubicBezTo>
                  <a:pt x="47031" y="10257"/>
                  <a:pt x="47137" y="10383"/>
                  <a:pt x="47284" y="10467"/>
                </a:cubicBezTo>
                <a:cubicBezTo>
                  <a:pt x="47494" y="10594"/>
                  <a:pt x="47767" y="10615"/>
                  <a:pt x="48041" y="10657"/>
                </a:cubicBezTo>
                <a:cubicBezTo>
                  <a:pt x="48440" y="10699"/>
                  <a:pt x="48840" y="10783"/>
                  <a:pt x="49176" y="10993"/>
                </a:cubicBezTo>
                <a:cubicBezTo>
                  <a:pt x="49281" y="11077"/>
                  <a:pt x="49386" y="11182"/>
                  <a:pt x="49512" y="11245"/>
                </a:cubicBezTo>
                <a:cubicBezTo>
                  <a:pt x="49811" y="11439"/>
                  <a:pt x="50172" y="11506"/>
                  <a:pt x="50545" y="11506"/>
                </a:cubicBezTo>
                <a:cubicBezTo>
                  <a:pt x="50698" y="11506"/>
                  <a:pt x="50852" y="11495"/>
                  <a:pt x="51005" y="11477"/>
                </a:cubicBezTo>
                <a:cubicBezTo>
                  <a:pt x="51026" y="11456"/>
                  <a:pt x="51068" y="11456"/>
                  <a:pt x="51110" y="11456"/>
                </a:cubicBezTo>
                <a:lnTo>
                  <a:pt x="51110" y="18"/>
                </a:lnTo>
                <a:cubicBezTo>
                  <a:pt x="51044" y="6"/>
                  <a:pt x="50977" y="0"/>
                  <a:pt x="509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ubik Mono One"/>
              <a:buNone/>
              <a:defRPr sz="2500">
                <a:solidFill>
                  <a:schemeClr val="dk1"/>
                </a:solidFill>
                <a:latin typeface="Rubik Mono One"/>
                <a:ea typeface="Rubik Mono One"/>
                <a:cs typeface="Rubik Mono One"/>
                <a:sym typeface="Rubik Mon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 ExtraBold"/>
              <a:buNone/>
              <a:defRPr sz="2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MRyYezasl5wwF9aDM4pqOmKC2-hQJYBk/view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1" Type="http://schemas.openxmlformats.org/officeDocument/2006/relationships/image" Target="../media/image26.png"/><Relationship Id="rId10" Type="http://schemas.openxmlformats.org/officeDocument/2006/relationships/image" Target="../media/image23.png"/><Relationship Id="rId12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-1136400" y="5398150"/>
            <a:ext cx="1719700" cy="465150"/>
          </a:xfrm>
          <a:custGeom>
            <a:rect b="b" l="l" r="r" t="t"/>
            <a:pathLst>
              <a:path extrusionOk="0" h="18606" w="68788">
                <a:moveTo>
                  <a:pt x="55076" y="1"/>
                </a:moveTo>
                <a:cubicBezTo>
                  <a:pt x="54919" y="1"/>
                  <a:pt x="54764" y="27"/>
                  <a:pt x="54619" y="85"/>
                </a:cubicBezTo>
                <a:cubicBezTo>
                  <a:pt x="54203" y="251"/>
                  <a:pt x="53871" y="556"/>
                  <a:pt x="53510" y="833"/>
                </a:cubicBezTo>
                <a:cubicBezTo>
                  <a:pt x="53316" y="1000"/>
                  <a:pt x="53205" y="1221"/>
                  <a:pt x="53039" y="1415"/>
                </a:cubicBezTo>
                <a:cubicBezTo>
                  <a:pt x="52909" y="1623"/>
                  <a:pt x="52707" y="1806"/>
                  <a:pt x="52477" y="1806"/>
                </a:cubicBezTo>
                <a:cubicBezTo>
                  <a:pt x="52461" y="1806"/>
                  <a:pt x="52445" y="1805"/>
                  <a:pt x="52429" y="1804"/>
                </a:cubicBezTo>
                <a:cubicBezTo>
                  <a:pt x="52263" y="1804"/>
                  <a:pt x="52124" y="1693"/>
                  <a:pt x="51985" y="1610"/>
                </a:cubicBezTo>
                <a:cubicBezTo>
                  <a:pt x="51766" y="1515"/>
                  <a:pt x="51528" y="1483"/>
                  <a:pt x="51288" y="1483"/>
                </a:cubicBezTo>
                <a:cubicBezTo>
                  <a:pt x="51104" y="1483"/>
                  <a:pt x="50918" y="1502"/>
                  <a:pt x="50738" y="1526"/>
                </a:cubicBezTo>
                <a:cubicBezTo>
                  <a:pt x="50544" y="1526"/>
                  <a:pt x="50322" y="1554"/>
                  <a:pt x="50128" y="1554"/>
                </a:cubicBezTo>
                <a:cubicBezTo>
                  <a:pt x="49712" y="1610"/>
                  <a:pt x="49241" y="1637"/>
                  <a:pt x="48852" y="1942"/>
                </a:cubicBezTo>
                <a:cubicBezTo>
                  <a:pt x="48520" y="2219"/>
                  <a:pt x="48159" y="2497"/>
                  <a:pt x="47799" y="2746"/>
                </a:cubicBezTo>
                <a:cubicBezTo>
                  <a:pt x="47716" y="2802"/>
                  <a:pt x="47605" y="2857"/>
                  <a:pt x="47494" y="2857"/>
                </a:cubicBezTo>
                <a:cubicBezTo>
                  <a:pt x="47383" y="2857"/>
                  <a:pt x="47272" y="2802"/>
                  <a:pt x="47161" y="2746"/>
                </a:cubicBezTo>
                <a:cubicBezTo>
                  <a:pt x="46921" y="2645"/>
                  <a:pt x="46658" y="2596"/>
                  <a:pt x="46392" y="2596"/>
                </a:cubicBezTo>
                <a:cubicBezTo>
                  <a:pt x="46076" y="2596"/>
                  <a:pt x="45756" y="2666"/>
                  <a:pt x="45470" y="2802"/>
                </a:cubicBezTo>
                <a:cubicBezTo>
                  <a:pt x="45414" y="2829"/>
                  <a:pt x="45331" y="2885"/>
                  <a:pt x="45276" y="2885"/>
                </a:cubicBezTo>
                <a:cubicBezTo>
                  <a:pt x="45082" y="2885"/>
                  <a:pt x="44971" y="2746"/>
                  <a:pt x="44832" y="2635"/>
                </a:cubicBezTo>
                <a:cubicBezTo>
                  <a:pt x="44593" y="2476"/>
                  <a:pt x="44296" y="2417"/>
                  <a:pt x="44004" y="2417"/>
                </a:cubicBezTo>
                <a:cubicBezTo>
                  <a:pt x="43890" y="2417"/>
                  <a:pt x="43777" y="2426"/>
                  <a:pt x="43668" y="2441"/>
                </a:cubicBezTo>
                <a:cubicBezTo>
                  <a:pt x="43280" y="2497"/>
                  <a:pt x="42891" y="2608"/>
                  <a:pt x="42476" y="2663"/>
                </a:cubicBezTo>
                <a:cubicBezTo>
                  <a:pt x="42309" y="2691"/>
                  <a:pt x="42115" y="2719"/>
                  <a:pt x="41921" y="2774"/>
                </a:cubicBezTo>
                <a:cubicBezTo>
                  <a:pt x="41533" y="2940"/>
                  <a:pt x="41339" y="3412"/>
                  <a:pt x="41006" y="3661"/>
                </a:cubicBezTo>
                <a:cubicBezTo>
                  <a:pt x="40368" y="4133"/>
                  <a:pt x="39426" y="3744"/>
                  <a:pt x="38705" y="4105"/>
                </a:cubicBezTo>
                <a:cubicBezTo>
                  <a:pt x="38455" y="4216"/>
                  <a:pt x="38234" y="4438"/>
                  <a:pt x="38012" y="4576"/>
                </a:cubicBezTo>
                <a:cubicBezTo>
                  <a:pt x="37857" y="4679"/>
                  <a:pt x="37682" y="4750"/>
                  <a:pt x="37512" y="4750"/>
                </a:cubicBezTo>
                <a:cubicBezTo>
                  <a:pt x="37406" y="4750"/>
                  <a:pt x="37303" y="4723"/>
                  <a:pt x="37208" y="4659"/>
                </a:cubicBezTo>
                <a:cubicBezTo>
                  <a:pt x="37014" y="4548"/>
                  <a:pt x="36930" y="4299"/>
                  <a:pt x="36764" y="4160"/>
                </a:cubicBezTo>
                <a:cubicBezTo>
                  <a:pt x="36634" y="4063"/>
                  <a:pt x="36466" y="4022"/>
                  <a:pt x="36294" y="4022"/>
                </a:cubicBezTo>
                <a:cubicBezTo>
                  <a:pt x="36171" y="4022"/>
                  <a:pt x="36047" y="4043"/>
                  <a:pt x="35932" y="4077"/>
                </a:cubicBezTo>
                <a:cubicBezTo>
                  <a:pt x="35655" y="4160"/>
                  <a:pt x="35406" y="4271"/>
                  <a:pt x="35101" y="4271"/>
                </a:cubicBezTo>
                <a:cubicBezTo>
                  <a:pt x="35053" y="4271"/>
                  <a:pt x="35001" y="4269"/>
                  <a:pt x="34948" y="4269"/>
                </a:cubicBezTo>
                <a:cubicBezTo>
                  <a:pt x="34814" y="4269"/>
                  <a:pt x="34673" y="4283"/>
                  <a:pt x="34574" y="4382"/>
                </a:cubicBezTo>
                <a:cubicBezTo>
                  <a:pt x="34491" y="4493"/>
                  <a:pt x="34463" y="4632"/>
                  <a:pt x="34407" y="4743"/>
                </a:cubicBezTo>
                <a:cubicBezTo>
                  <a:pt x="34269" y="5020"/>
                  <a:pt x="33936" y="5131"/>
                  <a:pt x="33687" y="5325"/>
                </a:cubicBezTo>
                <a:cubicBezTo>
                  <a:pt x="33409" y="5547"/>
                  <a:pt x="33492" y="5990"/>
                  <a:pt x="33298" y="6295"/>
                </a:cubicBezTo>
                <a:cubicBezTo>
                  <a:pt x="33264" y="6344"/>
                  <a:pt x="33217" y="6364"/>
                  <a:pt x="33162" y="6364"/>
                </a:cubicBezTo>
                <a:cubicBezTo>
                  <a:pt x="32997" y="6364"/>
                  <a:pt x="32758" y="6177"/>
                  <a:pt x="32550" y="5990"/>
                </a:cubicBezTo>
                <a:cubicBezTo>
                  <a:pt x="32217" y="5768"/>
                  <a:pt x="31857" y="5602"/>
                  <a:pt x="31468" y="5574"/>
                </a:cubicBezTo>
                <a:cubicBezTo>
                  <a:pt x="31413" y="5570"/>
                  <a:pt x="31357" y="5568"/>
                  <a:pt x="31300" y="5568"/>
                </a:cubicBezTo>
                <a:cubicBezTo>
                  <a:pt x="31187" y="5568"/>
                  <a:pt x="31072" y="5574"/>
                  <a:pt x="30959" y="5574"/>
                </a:cubicBezTo>
                <a:cubicBezTo>
                  <a:pt x="30789" y="5574"/>
                  <a:pt x="30623" y="5560"/>
                  <a:pt x="30470" y="5491"/>
                </a:cubicBezTo>
                <a:cubicBezTo>
                  <a:pt x="30110" y="5352"/>
                  <a:pt x="29888" y="4909"/>
                  <a:pt x="29528" y="4743"/>
                </a:cubicBezTo>
                <a:cubicBezTo>
                  <a:pt x="29334" y="4659"/>
                  <a:pt x="29140" y="4659"/>
                  <a:pt x="28945" y="4632"/>
                </a:cubicBezTo>
                <a:cubicBezTo>
                  <a:pt x="28530" y="4576"/>
                  <a:pt x="28086" y="4493"/>
                  <a:pt x="27670" y="4354"/>
                </a:cubicBezTo>
                <a:cubicBezTo>
                  <a:pt x="27337" y="4271"/>
                  <a:pt x="27005" y="4133"/>
                  <a:pt x="26672" y="4105"/>
                </a:cubicBezTo>
                <a:cubicBezTo>
                  <a:pt x="26593" y="4092"/>
                  <a:pt x="26512" y="4085"/>
                  <a:pt x="26430" y="4085"/>
                </a:cubicBezTo>
                <a:cubicBezTo>
                  <a:pt x="26164" y="4085"/>
                  <a:pt x="25892" y="4157"/>
                  <a:pt x="25702" y="4327"/>
                </a:cubicBezTo>
                <a:cubicBezTo>
                  <a:pt x="25563" y="4410"/>
                  <a:pt x="25480" y="4521"/>
                  <a:pt x="25341" y="4576"/>
                </a:cubicBezTo>
                <a:cubicBezTo>
                  <a:pt x="25309" y="4585"/>
                  <a:pt x="25277" y="4589"/>
                  <a:pt x="25244" y="4589"/>
                </a:cubicBezTo>
                <a:cubicBezTo>
                  <a:pt x="24998" y="4589"/>
                  <a:pt x="24729" y="4370"/>
                  <a:pt x="24396" y="4370"/>
                </a:cubicBezTo>
                <a:cubicBezTo>
                  <a:pt x="24352" y="4370"/>
                  <a:pt x="24306" y="4373"/>
                  <a:pt x="24260" y="4382"/>
                </a:cubicBezTo>
                <a:cubicBezTo>
                  <a:pt x="24165" y="4397"/>
                  <a:pt x="24071" y="4404"/>
                  <a:pt x="23977" y="4404"/>
                </a:cubicBezTo>
                <a:cubicBezTo>
                  <a:pt x="23385" y="4404"/>
                  <a:pt x="22810" y="4130"/>
                  <a:pt x="22236" y="3938"/>
                </a:cubicBezTo>
                <a:cubicBezTo>
                  <a:pt x="21828" y="3803"/>
                  <a:pt x="21380" y="3735"/>
                  <a:pt x="20938" y="3735"/>
                </a:cubicBezTo>
                <a:cubicBezTo>
                  <a:pt x="20749" y="3735"/>
                  <a:pt x="20561" y="3747"/>
                  <a:pt x="20378" y="3772"/>
                </a:cubicBezTo>
                <a:cubicBezTo>
                  <a:pt x="20201" y="3772"/>
                  <a:pt x="20041" y="3808"/>
                  <a:pt x="19885" y="3808"/>
                </a:cubicBezTo>
                <a:cubicBezTo>
                  <a:pt x="19846" y="3808"/>
                  <a:pt x="19807" y="3805"/>
                  <a:pt x="19768" y="3800"/>
                </a:cubicBezTo>
                <a:cubicBezTo>
                  <a:pt x="19630" y="3800"/>
                  <a:pt x="19463" y="3744"/>
                  <a:pt x="19325" y="3744"/>
                </a:cubicBezTo>
                <a:cubicBezTo>
                  <a:pt x="18909" y="3744"/>
                  <a:pt x="18576" y="4105"/>
                  <a:pt x="18160" y="4105"/>
                </a:cubicBezTo>
                <a:cubicBezTo>
                  <a:pt x="18150" y="4105"/>
                  <a:pt x="18139" y="4105"/>
                  <a:pt x="18129" y="4105"/>
                </a:cubicBezTo>
                <a:cubicBezTo>
                  <a:pt x="17456" y="4105"/>
                  <a:pt x="17097" y="3241"/>
                  <a:pt x="16469" y="2996"/>
                </a:cubicBezTo>
                <a:cubicBezTo>
                  <a:pt x="16109" y="2829"/>
                  <a:pt x="15693" y="2913"/>
                  <a:pt x="15360" y="2719"/>
                </a:cubicBezTo>
                <a:cubicBezTo>
                  <a:pt x="15277" y="2663"/>
                  <a:pt x="15194" y="2580"/>
                  <a:pt x="15083" y="2580"/>
                </a:cubicBezTo>
                <a:cubicBezTo>
                  <a:pt x="14944" y="2580"/>
                  <a:pt x="14833" y="2719"/>
                  <a:pt x="14695" y="2746"/>
                </a:cubicBezTo>
                <a:cubicBezTo>
                  <a:pt x="14658" y="2758"/>
                  <a:pt x="14621" y="2763"/>
                  <a:pt x="14582" y="2763"/>
                </a:cubicBezTo>
                <a:cubicBezTo>
                  <a:pt x="14497" y="2763"/>
                  <a:pt x="14407" y="2742"/>
                  <a:pt x="14321" y="2742"/>
                </a:cubicBezTo>
                <a:cubicBezTo>
                  <a:pt x="14268" y="2742"/>
                  <a:pt x="14217" y="2749"/>
                  <a:pt x="14168" y="2774"/>
                </a:cubicBezTo>
                <a:cubicBezTo>
                  <a:pt x="14112" y="2829"/>
                  <a:pt x="14057" y="2885"/>
                  <a:pt x="14001" y="2968"/>
                </a:cubicBezTo>
                <a:cubicBezTo>
                  <a:pt x="13872" y="3084"/>
                  <a:pt x="13713" y="3128"/>
                  <a:pt x="13544" y="3128"/>
                </a:cubicBezTo>
                <a:cubicBezTo>
                  <a:pt x="13349" y="3128"/>
                  <a:pt x="13141" y="3070"/>
                  <a:pt x="12948" y="2996"/>
                </a:cubicBezTo>
                <a:cubicBezTo>
                  <a:pt x="12734" y="2907"/>
                  <a:pt x="12497" y="2829"/>
                  <a:pt x="12231" y="2829"/>
                </a:cubicBezTo>
                <a:cubicBezTo>
                  <a:pt x="12082" y="2829"/>
                  <a:pt x="11924" y="2853"/>
                  <a:pt x="11756" y="2913"/>
                </a:cubicBezTo>
                <a:cubicBezTo>
                  <a:pt x="11257" y="3079"/>
                  <a:pt x="10702" y="3190"/>
                  <a:pt x="10175" y="3190"/>
                </a:cubicBezTo>
                <a:cubicBezTo>
                  <a:pt x="9676" y="3190"/>
                  <a:pt x="9205" y="3051"/>
                  <a:pt x="8734" y="2968"/>
                </a:cubicBezTo>
                <a:cubicBezTo>
                  <a:pt x="8574" y="2950"/>
                  <a:pt x="8411" y="2938"/>
                  <a:pt x="8250" y="2938"/>
                </a:cubicBezTo>
                <a:cubicBezTo>
                  <a:pt x="7908" y="2938"/>
                  <a:pt x="7574" y="2993"/>
                  <a:pt x="7292" y="3162"/>
                </a:cubicBezTo>
                <a:cubicBezTo>
                  <a:pt x="7209" y="3190"/>
                  <a:pt x="7125" y="3273"/>
                  <a:pt x="7042" y="3273"/>
                </a:cubicBezTo>
                <a:cubicBezTo>
                  <a:pt x="6991" y="3290"/>
                  <a:pt x="6942" y="3297"/>
                  <a:pt x="6895" y="3297"/>
                </a:cubicBezTo>
                <a:cubicBezTo>
                  <a:pt x="6790" y="3297"/>
                  <a:pt x="6694" y="3264"/>
                  <a:pt x="6599" y="3245"/>
                </a:cubicBezTo>
                <a:cubicBezTo>
                  <a:pt x="6516" y="3232"/>
                  <a:pt x="6433" y="3225"/>
                  <a:pt x="6350" y="3225"/>
                </a:cubicBezTo>
                <a:cubicBezTo>
                  <a:pt x="5770" y="3225"/>
                  <a:pt x="5202" y="3547"/>
                  <a:pt x="4741" y="3911"/>
                </a:cubicBezTo>
                <a:cubicBezTo>
                  <a:pt x="4630" y="3966"/>
                  <a:pt x="4519" y="4049"/>
                  <a:pt x="4408" y="4105"/>
                </a:cubicBezTo>
                <a:cubicBezTo>
                  <a:pt x="4297" y="4133"/>
                  <a:pt x="4187" y="4133"/>
                  <a:pt x="4076" y="4188"/>
                </a:cubicBezTo>
                <a:cubicBezTo>
                  <a:pt x="3854" y="4271"/>
                  <a:pt x="3715" y="4521"/>
                  <a:pt x="3521" y="4687"/>
                </a:cubicBezTo>
                <a:cubicBezTo>
                  <a:pt x="3358" y="4818"/>
                  <a:pt x="3164" y="4867"/>
                  <a:pt x="2959" y="4867"/>
                </a:cubicBezTo>
                <a:cubicBezTo>
                  <a:pt x="2643" y="4867"/>
                  <a:pt x="2299" y="4749"/>
                  <a:pt x="1996" y="4632"/>
                </a:cubicBezTo>
                <a:cubicBezTo>
                  <a:pt x="1859" y="4563"/>
                  <a:pt x="1722" y="4513"/>
                  <a:pt x="1586" y="4513"/>
                </a:cubicBezTo>
                <a:cubicBezTo>
                  <a:pt x="1556" y="4513"/>
                  <a:pt x="1527" y="4516"/>
                  <a:pt x="1497" y="4521"/>
                </a:cubicBezTo>
                <a:cubicBezTo>
                  <a:pt x="1359" y="4521"/>
                  <a:pt x="1275" y="4576"/>
                  <a:pt x="1164" y="4632"/>
                </a:cubicBezTo>
                <a:lnTo>
                  <a:pt x="0" y="5158"/>
                </a:lnTo>
                <a:lnTo>
                  <a:pt x="0" y="18605"/>
                </a:lnTo>
                <a:lnTo>
                  <a:pt x="68787" y="18605"/>
                </a:lnTo>
                <a:lnTo>
                  <a:pt x="68787" y="390"/>
                </a:lnTo>
                <a:cubicBezTo>
                  <a:pt x="68149" y="639"/>
                  <a:pt x="67428" y="1055"/>
                  <a:pt x="66929" y="1415"/>
                </a:cubicBezTo>
                <a:cubicBezTo>
                  <a:pt x="66763" y="1526"/>
                  <a:pt x="66624" y="1637"/>
                  <a:pt x="66458" y="1720"/>
                </a:cubicBezTo>
                <a:cubicBezTo>
                  <a:pt x="66292" y="1776"/>
                  <a:pt x="66125" y="1804"/>
                  <a:pt x="65959" y="1804"/>
                </a:cubicBezTo>
                <a:cubicBezTo>
                  <a:pt x="65210" y="1914"/>
                  <a:pt x="64517" y="2192"/>
                  <a:pt x="63880" y="2608"/>
                </a:cubicBezTo>
                <a:cubicBezTo>
                  <a:pt x="63723" y="2725"/>
                  <a:pt x="63524" y="2843"/>
                  <a:pt x="63353" y="2843"/>
                </a:cubicBezTo>
                <a:cubicBezTo>
                  <a:pt x="63282" y="2843"/>
                  <a:pt x="63216" y="2823"/>
                  <a:pt x="63159" y="2774"/>
                </a:cubicBezTo>
                <a:cubicBezTo>
                  <a:pt x="63020" y="2663"/>
                  <a:pt x="62992" y="2497"/>
                  <a:pt x="62965" y="2330"/>
                </a:cubicBezTo>
                <a:cubicBezTo>
                  <a:pt x="62771" y="1637"/>
                  <a:pt x="62105" y="1194"/>
                  <a:pt x="61440" y="1027"/>
                </a:cubicBezTo>
                <a:cubicBezTo>
                  <a:pt x="61176" y="958"/>
                  <a:pt x="60913" y="923"/>
                  <a:pt x="60653" y="923"/>
                </a:cubicBezTo>
                <a:cubicBezTo>
                  <a:pt x="60393" y="923"/>
                  <a:pt x="60137" y="958"/>
                  <a:pt x="59887" y="1027"/>
                </a:cubicBezTo>
                <a:cubicBezTo>
                  <a:pt x="59658" y="1090"/>
                  <a:pt x="59430" y="1168"/>
                  <a:pt x="59201" y="1168"/>
                </a:cubicBezTo>
                <a:cubicBezTo>
                  <a:pt x="59125" y="1168"/>
                  <a:pt x="59048" y="1159"/>
                  <a:pt x="58972" y="1138"/>
                </a:cubicBezTo>
                <a:cubicBezTo>
                  <a:pt x="58750" y="1083"/>
                  <a:pt x="58584" y="916"/>
                  <a:pt x="58335" y="889"/>
                </a:cubicBezTo>
                <a:cubicBezTo>
                  <a:pt x="58173" y="889"/>
                  <a:pt x="57992" y="985"/>
                  <a:pt x="57824" y="985"/>
                </a:cubicBezTo>
                <a:cubicBezTo>
                  <a:pt x="57790" y="985"/>
                  <a:pt x="57757" y="981"/>
                  <a:pt x="57725" y="972"/>
                </a:cubicBezTo>
                <a:cubicBezTo>
                  <a:pt x="57503" y="944"/>
                  <a:pt x="57309" y="695"/>
                  <a:pt x="57087" y="695"/>
                </a:cubicBezTo>
                <a:cubicBezTo>
                  <a:pt x="56992" y="695"/>
                  <a:pt x="56897" y="756"/>
                  <a:pt x="56802" y="756"/>
                </a:cubicBezTo>
                <a:cubicBezTo>
                  <a:pt x="56786" y="756"/>
                  <a:pt x="56770" y="754"/>
                  <a:pt x="56754" y="750"/>
                </a:cubicBezTo>
                <a:cubicBezTo>
                  <a:pt x="56588" y="750"/>
                  <a:pt x="56477" y="584"/>
                  <a:pt x="56338" y="473"/>
                </a:cubicBezTo>
                <a:cubicBezTo>
                  <a:pt x="55990" y="207"/>
                  <a:pt x="55521" y="1"/>
                  <a:pt x="55076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12599" l="5389" r="5380" t="8254"/>
          <a:stretch/>
        </p:blipFill>
        <p:spPr>
          <a:xfrm>
            <a:off x="5379850" y="1180325"/>
            <a:ext cx="2971800" cy="26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type="ctrTitle"/>
          </p:nvPr>
        </p:nvSpPr>
        <p:spPr>
          <a:xfrm>
            <a:off x="686775" y="582900"/>
            <a:ext cx="4559700" cy="28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/>
              <a:t>Presenting</a:t>
            </a:r>
            <a:endParaRPr b="0" sz="2100">
              <a:latin typeface="Rubik Mono One"/>
              <a:ea typeface="Rubik Mono One"/>
              <a:cs typeface="Rubik Mono One"/>
              <a:sym typeface="Rubik Mono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5700">
                <a:solidFill>
                  <a:schemeClr val="dk2"/>
                </a:solidFill>
              </a:rPr>
              <a:t>TUNEDIN</a:t>
            </a:r>
            <a:endParaRPr b="0" sz="5700">
              <a:solidFill>
                <a:schemeClr val="dk2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800"/>
          </a:p>
        </p:txBody>
      </p:sp>
      <p:sp>
        <p:nvSpPr>
          <p:cNvPr id="168" name="Google Shape;168;p27"/>
          <p:cNvSpPr txBox="1"/>
          <p:nvPr>
            <p:ph idx="1" type="subTitle"/>
          </p:nvPr>
        </p:nvSpPr>
        <p:spPr>
          <a:xfrm>
            <a:off x="686775" y="2780400"/>
            <a:ext cx="48825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Trevor Hayward, Gina Muzi, </a:t>
            </a:r>
            <a:r>
              <a:rPr lang="en" sz="1200"/>
              <a:t>Lizzy Fu,</a:t>
            </a:r>
            <a:r>
              <a:rPr lang="en" sz="1200"/>
              <a:t> Kenny Davis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353800" y="805651"/>
            <a:ext cx="12633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>
            <a:off x="7062725" y="2035050"/>
            <a:ext cx="12633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/>
          <p:cNvPicPr preferRelativeResize="0"/>
          <p:nvPr/>
        </p:nvPicPr>
        <p:blipFill rotWithShape="1">
          <a:blip r:embed="rId4">
            <a:alphaModFix/>
          </a:blip>
          <a:srcRect b="25534" l="26359" r="19734" t="26205"/>
          <a:stretch/>
        </p:blipFill>
        <p:spPr>
          <a:xfrm>
            <a:off x="0" y="0"/>
            <a:ext cx="9192724" cy="5216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720000" y="52877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Revenue</a:t>
            </a:r>
            <a:r>
              <a:rPr lang="en">
                <a:solidFill>
                  <a:schemeClr val="dk2"/>
                </a:solidFill>
              </a:rPr>
              <a:t> model</a:t>
            </a:r>
            <a:endParaRPr b="1"/>
          </a:p>
        </p:txBody>
      </p:sp>
      <p:sp>
        <p:nvSpPr>
          <p:cNvPr id="328" name="Google Shape;328;p37"/>
          <p:cNvSpPr txBox="1"/>
          <p:nvPr>
            <p:ph idx="4294967295" type="subTitle"/>
          </p:nvPr>
        </p:nvSpPr>
        <p:spPr>
          <a:xfrm>
            <a:off x="6694552" y="3279725"/>
            <a:ext cx="16578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Sponsored Content/Brand </a:t>
            </a:r>
            <a:r>
              <a:rPr b="1" lang="en"/>
              <a:t>Partnerships</a:t>
            </a:r>
            <a:endParaRPr b="1"/>
          </a:p>
        </p:txBody>
      </p:sp>
      <p:sp>
        <p:nvSpPr>
          <p:cNvPr id="329" name="Google Shape;329;p37"/>
          <p:cNvSpPr/>
          <p:nvPr/>
        </p:nvSpPr>
        <p:spPr>
          <a:xfrm>
            <a:off x="2490697" y="2607780"/>
            <a:ext cx="1322700" cy="478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  <a:effectLst>
            <a:outerShdw blurRad="42863" rotWithShape="0" algn="bl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3910645" y="2607780"/>
            <a:ext cx="1322700" cy="478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4286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5330592" y="2607794"/>
            <a:ext cx="1322700" cy="4782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  <a:effectLst>
            <a:outerShdw blurRad="42863" rotWithShape="0" algn="bl">
              <a:schemeClr val="dk1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6750539" y="2607794"/>
            <a:ext cx="1322700" cy="478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4286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1070750" y="2607808"/>
            <a:ext cx="1322700" cy="4782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4286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7"/>
          <p:cNvSpPr txBox="1"/>
          <p:nvPr>
            <p:ph idx="4294967295" type="subTitle"/>
          </p:nvPr>
        </p:nvSpPr>
        <p:spPr>
          <a:xfrm>
            <a:off x="3854700" y="3279725"/>
            <a:ext cx="14346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Paid Features/Virtual Goods</a:t>
            </a:r>
            <a:endParaRPr b="1"/>
          </a:p>
        </p:txBody>
      </p:sp>
      <p:sp>
        <p:nvSpPr>
          <p:cNvPr id="335" name="Google Shape;335;p37"/>
          <p:cNvSpPr txBox="1"/>
          <p:nvPr>
            <p:ph idx="4294967295" type="subTitle"/>
          </p:nvPr>
        </p:nvSpPr>
        <p:spPr>
          <a:xfrm>
            <a:off x="1014863" y="3279725"/>
            <a:ext cx="1434600" cy="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Advertising </a:t>
            </a:r>
            <a:endParaRPr b="1"/>
          </a:p>
        </p:txBody>
      </p:sp>
      <p:sp>
        <p:nvSpPr>
          <p:cNvPr id="336" name="Google Shape;336;p37"/>
          <p:cNvSpPr txBox="1"/>
          <p:nvPr>
            <p:ph idx="4294967295" type="subTitle"/>
          </p:nvPr>
        </p:nvSpPr>
        <p:spPr>
          <a:xfrm>
            <a:off x="5274637" y="1920600"/>
            <a:ext cx="14346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Live Events or Experiences</a:t>
            </a:r>
            <a:endParaRPr b="1"/>
          </a:p>
        </p:txBody>
      </p:sp>
      <p:sp>
        <p:nvSpPr>
          <p:cNvPr id="337" name="Google Shape;337;p37"/>
          <p:cNvSpPr txBox="1"/>
          <p:nvPr>
            <p:ph idx="4294967295" type="subTitle"/>
          </p:nvPr>
        </p:nvSpPr>
        <p:spPr>
          <a:xfrm>
            <a:off x="2434775" y="1920600"/>
            <a:ext cx="14346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Affiliate Marketing</a:t>
            </a:r>
            <a:endParaRPr b="1"/>
          </a:p>
        </p:txBody>
      </p:sp>
      <p:pic>
        <p:nvPicPr>
          <p:cNvPr id="338" name="Google Shape;3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7"/>
          <p:cNvSpPr/>
          <p:nvPr/>
        </p:nvSpPr>
        <p:spPr>
          <a:xfrm>
            <a:off x="1191225" y="1845175"/>
            <a:ext cx="1081691" cy="1065223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85725" rotWithShape="0" algn="bl" dir="8700000" dist="952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37"/>
          <p:cNvGrpSpPr/>
          <p:nvPr/>
        </p:nvGrpSpPr>
        <p:grpSpPr>
          <a:xfrm>
            <a:off x="7024438" y="1920400"/>
            <a:ext cx="837203" cy="925512"/>
            <a:chOff x="6370805" y="2392226"/>
            <a:chExt cx="245998" cy="406211"/>
          </a:xfrm>
        </p:grpSpPr>
        <p:sp>
          <p:nvSpPr>
            <p:cNvPr id="341" name="Google Shape;341;p37"/>
            <p:cNvSpPr/>
            <p:nvPr/>
          </p:nvSpPr>
          <p:spPr>
            <a:xfrm>
              <a:off x="6600946" y="2695448"/>
              <a:ext cx="15857" cy="15830"/>
            </a:xfrm>
            <a:custGeom>
              <a:rect b="b" l="l" r="r" t="t"/>
              <a:pathLst>
                <a:path extrusionOk="0" h="587" w="588">
                  <a:moveTo>
                    <a:pt x="288" y="0"/>
                  </a:moveTo>
                  <a:cubicBezTo>
                    <a:pt x="128" y="0"/>
                    <a:pt x="0" y="128"/>
                    <a:pt x="0" y="288"/>
                  </a:cubicBezTo>
                  <a:cubicBezTo>
                    <a:pt x="0" y="459"/>
                    <a:pt x="128" y="587"/>
                    <a:pt x="288" y="587"/>
                  </a:cubicBezTo>
                  <a:cubicBezTo>
                    <a:pt x="459" y="587"/>
                    <a:pt x="587" y="459"/>
                    <a:pt x="587" y="288"/>
                  </a:cubicBezTo>
                  <a:cubicBezTo>
                    <a:pt x="587" y="128"/>
                    <a:pt x="45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6370805" y="2392226"/>
              <a:ext cx="245998" cy="406211"/>
            </a:xfrm>
            <a:custGeom>
              <a:rect b="b" l="l" r="r" t="t"/>
              <a:pathLst>
                <a:path extrusionOk="0" h="15063" w="9122">
                  <a:moveTo>
                    <a:pt x="6817" y="587"/>
                  </a:moveTo>
                  <a:lnTo>
                    <a:pt x="6550" y="1473"/>
                  </a:lnTo>
                  <a:lnTo>
                    <a:pt x="2571" y="1473"/>
                  </a:lnTo>
                  <a:lnTo>
                    <a:pt x="2315" y="587"/>
                  </a:lnTo>
                  <a:close/>
                  <a:moveTo>
                    <a:pt x="1473" y="1"/>
                  </a:moveTo>
                  <a:cubicBezTo>
                    <a:pt x="1281" y="1"/>
                    <a:pt x="1089" y="43"/>
                    <a:pt x="907" y="118"/>
                  </a:cubicBezTo>
                  <a:cubicBezTo>
                    <a:pt x="726" y="193"/>
                    <a:pt x="566" y="299"/>
                    <a:pt x="438" y="438"/>
                  </a:cubicBezTo>
                  <a:cubicBezTo>
                    <a:pt x="299" y="566"/>
                    <a:pt x="192" y="726"/>
                    <a:pt x="118" y="907"/>
                  </a:cubicBezTo>
                  <a:cubicBezTo>
                    <a:pt x="43" y="1089"/>
                    <a:pt x="0" y="1281"/>
                    <a:pt x="0" y="1473"/>
                  </a:cubicBezTo>
                  <a:lnTo>
                    <a:pt x="0" y="13591"/>
                  </a:lnTo>
                  <a:cubicBezTo>
                    <a:pt x="0" y="13794"/>
                    <a:pt x="43" y="13986"/>
                    <a:pt x="118" y="14167"/>
                  </a:cubicBezTo>
                  <a:cubicBezTo>
                    <a:pt x="192" y="14338"/>
                    <a:pt x="299" y="14498"/>
                    <a:pt x="438" y="14626"/>
                  </a:cubicBezTo>
                  <a:cubicBezTo>
                    <a:pt x="566" y="14764"/>
                    <a:pt x="726" y="14871"/>
                    <a:pt x="907" y="14946"/>
                  </a:cubicBezTo>
                  <a:cubicBezTo>
                    <a:pt x="1089" y="15020"/>
                    <a:pt x="1281" y="15063"/>
                    <a:pt x="1473" y="15063"/>
                  </a:cubicBezTo>
                  <a:lnTo>
                    <a:pt x="7649" y="15063"/>
                  </a:lnTo>
                  <a:cubicBezTo>
                    <a:pt x="7852" y="15063"/>
                    <a:pt x="8044" y="15020"/>
                    <a:pt x="8225" y="14946"/>
                  </a:cubicBezTo>
                  <a:cubicBezTo>
                    <a:pt x="8396" y="14871"/>
                    <a:pt x="8556" y="14764"/>
                    <a:pt x="8694" y="14626"/>
                  </a:cubicBezTo>
                  <a:cubicBezTo>
                    <a:pt x="8822" y="14498"/>
                    <a:pt x="8929" y="14338"/>
                    <a:pt x="9004" y="14167"/>
                  </a:cubicBezTo>
                  <a:cubicBezTo>
                    <a:pt x="9079" y="13986"/>
                    <a:pt x="9121" y="13794"/>
                    <a:pt x="9121" y="13591"/>
                  </a:cubicBezTo>
                  <a:lnTo>
                    <a:pt x="9121" y="12855"/>
                  </a:lnTo>
                  <a:cubicBezTo>
                    <a:pt x="9121" y="12695"/>
                    <a:pt x="8993" y="12567"/>
                    <a:pt x="8822" y="12567"/>
                  </a:cubicBezTo>
                  <a:cubicBezTo>
                    <a:pt x="8662" y="12567"/>
                    <a:pt x="8534" y="12695"/>
                    <a:pt x="8534" y="12855"/>
                  </a:cubicBezTo>
                  <a:lnTo>
                    <a:pt x="8534" y="13591"/>
                  </a:lnTo>
                  <a:cubicBezTo>
                    <a:pt x="8534" y="14082"/>
                    <a:pt x="8140" y="14476"/>
                    <a:pt x="7649" y="14476"/>
                  </a:cubicBezTo>
                  <a:lnTo>
                    <a:pt x="1473" y="14476"/>
                  </a:lnTo>
                  <a:cubicBezTo>
                    <a:pt x="993" y="14476"/>
                    <a:pt x="598" y="14082"/>
                    <a:pt x="587" y="13591"/>
                  </a:cubicBezTo>
                  <a:lnTo>
                    <a:pt x="587" y="1473"/>
                  </a:lnTo>
                  <a:cubicBezTo>
                    <a:pt x="598" y="993"/>
                    <a:pt x="993" y="598"/>
                    <a:pt x="1473" y="587"/>
                  </a:cubicBezTo>
                  <a:lnTo>
                    <a:pt x="1697" y="587"/>
                  </a:lnTo>
                  <a:lnTo>
                    <a:pt x="2070" y="1857"/>
                  </a:lnTo>
                  <a:cubicBezTo>
                    <a:pt x="2113" y="1974"/>
                    <a:pt x="2230" y="2059"/>
                    <a:pt x="2358" y="2059"/>
                  </a:cubicBezTo>
                  <a:lnTo>
                    <a:pt x="6764" y="2059"/>
                  </a:lnTo>
                  <a:cubicBezTo>
                    <a:pt x="6902" y="2059"/>
                    <a:pt x="7009" y="1974"/>
                    <a:pt x="7052" y="1857"/>
                  </a:cubicBezTo>
                  <a:lnTo>
                    <a:pt x="7425" y="587"/>
                  </a:lnTo>
                  <a:lnTo>
                    <a:pt x="7649" y="587"/>
                  </a:lnTo>
                  <a:cubicBezTo>
                    <a:pt x="8140" y="598"/>
                    <a:pt x="8534" y="993"/>
                    <a:pt x="8534" y="1473"/>
                  </a:cubicBezTo>
                  <a:lnTo>
                    <a:pt x="8534" y="10209"/>
                  </a:lnTo>
                  <a:cubicBezTo>
                    <a:pt x="8534" y="10380"/>
                    <a:pt x="8662" y="10508"/>
                    <a:pt x="8822" y="10508"/>
                  </a:cubicBezTo>
                  <a:cubicBezTo>
                    <a:pt x="8993" y="10508"/>
                    <a:pt x="9121" y="10380"/>
                    <a:pt x="9121" y="10209"/>
                  </a:cubicBezTo>
                  <a:lnTo>
                    <a:pt x="9121" y="1473"/>
                  </a:lnTo>
                  <a:cubicBezTo>
                    <a:pt x="9121" y="1281"/>
                    <a:pt x="9079" y="1089"/>
                    <a:pt x="9004" y="907"/>
                  </a:cubicBezTo>
                  <a:cubicBezTo>
                    <a:pt x="8929" y="726"/>
                    <a:pt x="8822" y="566"/>
                    <a:pt x="8694" y="438"/>
                  </a:cubicBezTo>
                  <a:cubicBezTo>
                    <a:pt x="8556" y="299"/>
                    <a:pt x="8396" y="193"/>
                    <a:pt x="8225" y="118"/>
                  </a:cubicBezTo>
                  <a:cubicBezTo>
                    <a:pt x="8044" y="43"/>
                    <a:pt x="7852" y="1"/>
                    <a:pt x="7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6408479" y="2477659"/>
              <a:ext cx="170623" cy="170327"/>
            </a:xfrm>
            <a:custGeom>
              <a:rect b="b" l="l" r="r" t="t"/>
              <a:pathLst>
                <a:path extrusionOk="0" h="6316" w="6327">
                  <a:moveTo>
                    <a:pt x="5740" y="587"/>
                  </a:moveTo>
                  <a:lnTo>
                    <a:pt x="5740" y="5729"/>
                  </a:lnTo>
                  <a:lnTo>
                    <a:pt x="588" y="5729"/>
                  </a:lnTo>
                  <a:lnTo>
                    <a:pt x="588" y="587"/>
                  </a:lnTo>
                  <a:close/>
                  <a:moveTo>
                    <a:pt x="300" y="1"/>
                  </a:moveTo>
                  <a:cubicBezTo>
                    <a:pt x="140" y="1"/>
                    <a:pt x="1" y="129"/>
                    <a:pt x="1" y="289"/>
                  </a:cubicBezTo>
                  <a:lnTo>
                    <a:pt x="1" y="6028"/>
                  </a:lnTo>
                  <a:cubicBezTo>
                    <a:pt x="1" y="6188"/>
                    <a:pt x="140" y="6316"/>
                    <a:pt x="300" y="6316"/>
                  </a:cubicBezTo>
                  <a:lnTo>
                    <a:pt x="6028" y="6316"/>
                  </a:lnTo>
                  <a:cubicBezTo>
                    <a:pt x="6199" y="6316"/>
                    <a:pt x="6327" y="6188"/>
                    <a:pt x="6327" y="6028"/>
                  </a:cubicBezTo>
                  <a:lnTo>
                    <a:pt x="6327" y="289"/>
                  </a:lnTo>
                  <a:cubicBezTo>
                    <a:pt x="6327" y="129"/>
                    <a:pt x="6199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6465731" y="2673901"/>
              <a:ext cx="59571" cy="71329"/>
            </a:xfrm>
            <a:custGeom>
              <a:rect b="b" l="l" r="r" t="t"/>
              <a:pathLst>
                <a:path extrusionOk="0" h="2645" w="2209">
                  <a:moveTo>
                    <a:pt x="587" y="831"/>
                  </a:moveTo>
                  <a:lnTo>
                    <a:pt x="1366" y="1322"/>
                  </a:lnTo>
                  <a:lnTo>
                    <a:pt x="587" y="1812"/>
                  </a:lnTo>
                  <a:lnTo>
                    <a:pt x="587" y="831"/>
                  </a:lnTo>
                  <a:close/>
                  <a:moveTo>
                    <a:pt x="295" y="0"/>
                  </a:moveTo>
                  <a:cubicBezTo>
                    <a:pt x="246" y="0"/>
                    <a:pt x="195" y="11"/>
                    <a:pt x="150" y="31"/>
                  </a:cubicBezTo>
                  <a:cubicBezTo>
                    <a:pt x="54" y="84"/>
                    <a:pt x="1" y="191"/>
                    <a:pt x="1" y="298"/>
                  </a:cubicBezTo>
                  <a:lnTo>
                    <a:pt x="1" y="2356"/>
                  </a:lnTo>
                  <a:cubicBezTo>
                    <a:pt x="1" y="2463"/>
                    <a:pt x="54" y="2559"/>
                    <a:pt x="150" y="2612"/>
                  </a:cubicBezTo>
                  <a:cubicBezTo>
                    <a:pt x="193" y="2634"/>
                    <a:pt x="246" y="2644"/>
                    <a:pt x="289" y="2644"/>
                  </a:cubicBezTo>
                  <a:cubicBezTo>
                    <a:pt x="342" y="2644"/>
                    <a:pt x="406" y="2634"/>
                    <a:pt x="449" y="2602"/>
                  </a:cubicBezTo>
                  <a:lnTo>
                    <a:pt x="2070" y="1567"/>
                  </a:lnTo>
                  <a:cubicBezTo>
                    <a:pt x="2156" y="1514"/>
                    <a:pt x="2209" y="1418"/>
                    <a:pt x="2209" y="1322"/>
                  </a:cubicBezTo>
                  <a:cubicBezTo>
                    <a:pt x="2209" y="1226"/>
                    <a:pt x="2156" y="1130"/>
                    <a:pt x="2070" y="1076"/>
                  </a:cubicBezTo>
                  <a:lnTo>
                    <a:pt x="449" y="42"/>
                  </a:lnTo>
                  <a:cubicBezTo>
                    <a:pt x="404" y="13"/>
                    <a:pt x="350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6452517" y="2509291"/>
              <a:ext cx="80282" cy="107061"/>
            </a:xfrm>
            <a:custGeom>
              <a:rect b="b" l="l" r="r" t="t"/>
              <a:pathLst>
                <a:path extrusionOk="0" h="3970" w="2977">
                  <a:moveTo>
                    <a:pt x="1035" y="2497"/>
                  </a:moveTo>
                  <a:cubicBezTo>
                    <a:pt x="1280" y="2497"/>
                    <a:pt x="1472" y="2700"/>
                    <a:pt x="1472" y="2945"/>
                  </a:cubicBezTo>
                  <a:cubicBezTo>
                    <a:pt x="1472" y="3180"/>
                    <a:pt x="1280" y="3383"/>
                    <a:pt x="1035" y="3383"/>
                  </a:cubicBezTo>
                  <a:cubicBezTo>
                    <a:pt x="789" y="3383"/>
                    <a:pt x="587" y="3180"/>
                    <a:pt x="587" y="2945"/>
                  </a:cubicBezTo>
                  <a:cubicBezTo>
                    <a:pt x="587" y="2700"/>
                    <a:pt x="789" y="2497"/>
                    <a:pt x="1035" y="2497"/>
                  </a:cubicBezTo>
                  <a:close/>
                  <a:moveTo>
                    <a:pt x="2645" y="0"/>
                  </a:moveTo>
                  <a:cubicBezTo>
                    <a:pt x="2617" y="0"/>
                    <a:pt x="2588" y="4"/>
                    <a:pt x="2560" y="12"/>
                  </a:cubicBezTo>
                  <a:lnTo>
                    <a:pt x="1675" y="311"/>
                  </a:lnTo>
                  <a:cubicBezTo>
                    <a:pt x="1557" y="353"/>
                    <a:pt x="1472" y="460"/>
                    <a:pt x="1472" y="588"/>
                  </a:cubicBezTo>
                  <a:lnTo>
                    <a:pt x="1472" y="2007"/>
                  </a:lnTo>
                  <a:cubicBezTo>
                    <a:pt x="1344" y="1953"/>
                    <a:pt x="1195" y="1911"/>
                    <a:pt x="1035" y="1911"/>
                  </a:cubicBezTo>
                  <a:cubicBezTo>
                    <a:pt x="469" y="1911"/>
                    <a:pt x="0" y="2369"/>
                    <a:pt x="0" y="2945"/>
                  </a:cubicBezTo>
                  <a:cubicBezTo>
                    <a:pt x="0" y="3511"/>
                    <a:pt x="469" y="3969"/>
                    <a:pt x="1035" y="3969"/>
                  </a:cubicBezTo>
                  <a:cubicBezTo>
                    <a:pt x="1600" y="3969"/>
                    <a:pt x="2059" y="3511"/>
                    <a:pt x="2059" y="2945"/>
                  </a:cubicBezTo>
                  <a:lnTo>
                    <a:pt x="2059" y="801"/>
                  </a:lnTo>
                  <a:lnTo>
                    <a:pt x="2742" y="577"/>
                  </a:lnTo>
                  <a:cubicBezTo>
                    <a:pt x="2902" y="524"/>
                    <a:pt x="2976" y="353"/>
                    <a:pt x="2934" y="204"/>
                  </a:cubicBezTo>
                  <a:cubicBezTo>
                    <a:pt x="2890" y="74"/>
                    <a:pt x="2769" y="0"/>
                    <a:pt x="2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" name="Google Shape;346;p37"/>
          <p:cNvGrpSpPr/>
          <p:nvPr/>
        </p:nvGrpSpPr>
        <p:grpSpPr>
          <a:xfrm>
            <a:off x="5560972" y="2824315"/>
            <a:ext cx="917916" cy="925489"/>
            <a:chOff x="3959803" y="3228488"/>
            <a:chExt cx="406211" cy="361068"/>
          </a:xfrm>
        </p:grpSpPr>
        <p:sp>
          <p:nvSpPr>
            <p:cNvPr id="347" name="Google Shape;347;p37"/>
            <p:cNvSpPr/>
            <p:nvPr/>
          </p:nvSpPr>
          <p:spPr>
            <a:xfrm>
              <a:off x="4154562" y="3228488"/>
              <a:ext cx="15830" cy="15857"/>
            </a:xfrm>
            <a:custGeom>
              <a:rect b="b" l="l" r="r" t="t"/>
              <a:pathLst>
                <a:path extrusionOk="0" h="588" w="587">
                  <a:moveTo>
                    <a:pt x="299" y="1"/>
                  </a:moveTo>
                  <a:cubicBezTo>
                    <a:pt x="139" y="1"/>
                    <a:pt x="0" y="139"/>
                    <a:pt x="0" y="299"/>
                  </a:cubicBezTo>
                  <a:cubicBezTo>
                    <a:pt x="0" y="459"/>
                    <a:pt x="139" y="587"/>
                    <a:pt x="299" y="587"/>
                  </a:cubicBezTo>
                  <a:cubicBezTo>
                    <a:pt x="459" y="587"/>
                    <a:pt x="587" y="459"/>
                    <a:pt x="587" y="299"/>
                  </a:cubicBezTo>
                  <a:cubicBezTo>
                    <a:pt x="587" y="139"/>
                    <a:pt x="459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13620000" dist="19050">
                <a:schemeClr val="dk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3959803" y="3228488"/>
              <a:ext cx="406211" cy="361068"/>
            </a:xfrm>
            <a:custGeom>
              <a:rect b="b" l="l" r="r" t="t"/>
              <a:pathLst>
                <a:path extrusionOk="0" h="13389" w="15063">
                  <a:moveTo>
                    <a:pt x="6369" y="3233"/>
                  </a:moveTo>
                  <a:cubicBezTo>
                    <a:pt x="6529" y="3233"/>
                    <a:pt x="6657" y="3372"/>
                    <a:pt x="6657" y="3532"/>
                  </a:cubicBezTo>
                  <a:cubicBezTo>
                    <a:pt x="6657" y="3692"/>
                    <a:pt x="6529" y="3830"/>
                    <a:pt x="6369" y="3830"/>
                  </a:cubicBezTo>
                  <a:cubicBezTo>
                    <a:pt x="6209" y="3830"/>
                    <a:pt x="6070" y="3692"/>
                    <a:pt x="6070" y="3532"/>
                  </a:cubicBezTo>
                  <a:cubicBezTo>
                    <a:pt x="6070" y="3372"/>
                    <a:pt x="6209" y="3233"/>
                    <a:pt x="6369" y="3233"/>
                  </a:cubicBezTo>
                  <a:close/>
                  <a:moveTo>
                    <a:pt x="1643" y="1622"/>
                  </a:moveTo>
                  <a:cubicBezTo>
                    <a:pt x="1814" y="1622"/>
                    <a:pt x="1942" y="1750"/>
                    <a:pt x="1942" y="1910"/>
                  </a:cubicBezTo>
                  <a:lnTo>
                    <a:pt x="1942" y="6913"/>
                  </a:lnTo>
                  <a:lnTo>
                    <a:pt x="1355" y="6913"/>
                  </a:lnTo>
                  <a:lnTo>
                    <a:pt x="1355" y="1910"/>
                  </a:lnTo>
                  <a:cubicBezTo>
                    <a:pt x="1355" y="1750"/>
                    <a:pt x="1483" y="1622"/>
                    <a:pt x="1643" y="1622"/>
                  </a:cubicBezTo>
                  <a:close/>
                  <a:moveTo>
                    <a:pt x="13409" y="1622"/>
                  </a:moveTo>
                  <a:cubicBezTo>
                    <a:pt x="13569" y="1622"/>
                    <a:pt x="13708" y="1750"/>
                    <a:pt x="13708" y="1910"/>
                  </a:cubicBezTo>
                  <a:lnTo>
                    <a:pt x="13708" y="6913"/>
                  </a:lnTo>
                  <a:lnTo>
                    <a:pt x="13121" y="6913"/>
                  </a:lnTo>
                  <a:lnTo>
                    <a:pt x="13121" y="1910"/>
                  </a:lnTo>
                  <a:cubicBezTo>
                    <a:pt x="13121" y="1750"/>
                    <a:pt x="13249" y="1622"/>
                    <a:pt x="13409" y="1622"/>
                  </a:cubicBezTo>
                  <a:close/>
                  <a:moveTo>
                    <a:pt x="7894" y="7692"/>
                  </a:moveTo>
                  <a:lnTo>
                    <a:pt x="8300" y="8183"/>
                  </a:lnTo>
                  <a:lnTo>
                    <a:pt x="7500" y="8183"/>
                  </a:lnTo>
                  <a:lnTo>
                    <a:pt x="7894" y="7692"/>
                  </a:lnTo>
                  <a:close/>
                  <a:moveTo>
                    <a:pt x="10945" y="8769"/>
                  </a:moveTo>
                  <a:lnTo>
                    <a:pt x="10945" y="9356"/>
                  </a:lnTo>
                  <a:lnTo>
                    <a:pt x="4118" y="9356"/>
                  </a:lnTo>
                  <a:lnTo>
                    <a:pt x="4118" y="8769"/>
                  </a:lnTo>
                  <a:close/>
                  <a:moveTo>
                    <a:pt x="6785" y="9943"/>
                  </a:moveTo>
                  <a:lnTo>
                    <a:pt x="5675" y="10967"/>
                  </a:lnTo>
                  <a:lnTo>
                    <a:pt x="4577" y="9943"/>
                  </a:lnTo>
                  <a:close/>
                  <a:moveTo>
                    <a:pt x="10486" y="9943"/>
                  </a:moveTo>
                  <a:lnTo>
                    <a:pt x="9377" y="10967"/>
                  </a:lnTo>
                  <a:lnTo>
                    <a:pt x="8278" y="9943"/>
                  </a:lnTo>
                  <a:close/>
                  <a:moveTo>
                    <a:pt x="4118" y="10327"/>
                  </a:moveTo>
                  <a:lnTo>
                    <a:pt x="5249" y="11372"/>
                  </a:lnTo>
                  <a:lnTo>
                    <a:pt x="4118" y="12418"/>
                  </a:lnTo>
                  <a:lnTo>
                    <a:pt x="4118" y="10327"/>
                  </a:lnTo>
                  <a:close/>
                  <a:moveTo>
                    <a:pt x="7233" y="10327"/>
                  </a:moveTo>
                  <a:lnTo>
                    <a:pt x="7233" y="12418"/>
                  </a:lnTo>
                  <a:lnTo>
                    <a:pt x="6113" y="11372"/>
                  </a:lnTo>
                  <a:lnTo>
                    <a:pt x="7233" y="10327"/>
                  </a:lnTo>
                  <a:close/>
                  <a:moveTo>
                    <a:pt x="7820" y="10327"/>
                  </a:moveTo>
                  <a:lnTo>
                    <a:pt x="8950" y="11372"/>
                  </a:lnTo>
                  <a:lnTo>
                    <a:pt x="7820" y="12418"/>
                  </a:lnTo>
                  <a:lnTo>
                    <a:pt x="7820" y="10327"/>
                  </a:lnTo>
                  <a:close/>
                  <a:moveTo>
                    <a:pt x="10945" y="10327"/>
                  </a:moveTo>
                  <a:lnTo>
                    <a:pt x="10945" y="12418"/>
                  </a:lnTo>
                  <a:lnTo>
                    <a:pt x="9814" y="11372"/>
                  </a:lnTo>
                  <a:lnTo>
                    <a:pt x="10945" y="10327"/>
                  </a:lnTo>
                  <a:close/>
                  <a:moveTo>
                    <a:pt x="3531" y="7500"/>
                  </a:moveTo>
                  <a:lnTo>
                    <a:pt x="3531" y="12791"/>
                  </a:lnTo>
                  <a:lnTo>
                    <a:pt x="587" y="12791"/>
                  </a:lnTo>
                  <a:lnTo>
                    <a:pt x="587" y="7500"/>
                  </a:lnTo>
                  <a:close/>
                  <a:moveTo>
                    <a:pt x="5675" y="11767"/>
                  </a:moveTo>
                  <a:lnTo>
                    <a:pt x="6785" y="12791"/>
                  </a:lnTo>
                  <a:lnTo>
                    <a:pt x="4577" y="12791"/>
                  </a:lnTo>
                  <a:lnTo>
                    <a:pt x="5675" y="11767"/>
                  </a:lnTo>
                  <a:close/>
                  <a:moveTo>
                    <a:pt x="9377" y="11767"/>
                  </a:moveTo>
                  <a:lnTo>
                    <a:pt x="10486" y="12791"/>
                  </a:lnTo>
                  <a:lnTo>
                    <a:pt x="8278" y="12791"/>
                  </a:lnTo>
                  <a:lnTo>
                    <a:pt x="9377" y="11767"/>
                  </a:lnTo>
                  <a:close/>
                  <a:moveTo>
                    <a:pt x="14465" y="7500"/>
                  </a:moveTo>
                  <a:lnTo>
                    <a:pt x="14465" y="12791"/>
                  </a:lnTo>
                  <a:lnTo>
                    <a:pt x="11532" y="12791"/>
                  </a:lnTo>
                  <a:lnTo>
                    <a:pt x="11532" y="7500"/>
                  </a:lnTo>
                  <a:close/>
                  <a:moveTo>
                    <a:pt x="2955" y="1"/>
                  </a:moveTo>
                  <a:cubicBezTo>
                    <a:pt x="2838" y="1"/>
                    <a:pt x="2731" y="75"/>
                    <a:pt x="2688" y="171"/>
                  </a:cubicBezTo>
                  <a:lnTo>
                    <a:pt x="2219" y="1238"/>
                  </a:lnTo>
                  <a:cubicBezTo>
                    <a:pt x="2059" y="1110"/>
                    <a:pt x="1867" y="1036"/>
                    <a:pt x="1643" y="1036"/>
                  </a:cubicBezTo>
                  <a:cubicBezTo>
                    <a:pt x="1163" y="1036"/>
                    <a:pt x="768" y="1430"/>
                    <a:pt x="768" y="1910"/>
                  </a:cubicBezTo>
                  <a:lnTo>
                    <a:pt x="768" y="6913"/>
                  </a:lnTo>
                  <a:lnTo>
                    <a:pt x="299" y="6913"/>
                  </a:lnTo>
                  <a:cubicBezTo>
                    <a:pt x="128" y="6913"/>
                    <a:pt x="0" y="7041"/>
                    <a:pt x="0" y="7212"/>
                  </a:cubicBezTo>
                  <a:lnTo>
                    <a:pt x="0" y="13090"/>
                  </a:lnTo>
                  <a:cubicBezTo>
                    <a:pt x="0" y="13250"/>
                    <a:pt x="128" y="13388"/>
                    <a:pt x="299" y="13388"/>
                  </a:cubicBezTo>
                  <a:lnTo>
                    <a:pt x="14764" y="13388"/>
                  </a:lnTo>
                  <a:cubicBezTo>
                    <a:pt x="14924" y="13388"/>
                    <a:pt x="15063" y="13250"/>
                    <a:pt x="15063" y="13090"/>
                  </a:cubicBezTo>
                  <a:lnTo>
                    <a:pt x="15063" y="7212"/>
                  </a:lnTo>
                  <a:cubicBezTo>
                    <a:pt x="15063" y="7041"/>
                    <a:pt x="14924" y="6913"/>
                    <a:pt x="14764" y="6913"/>
                  </a:cubicBezTo>
                  <a:lnTo>
                    <a:pt x="14295" y="6913"/>
                  </a:lnTo>
                  <a:lnTo>
                    <a:pt x="14295" y="1910"/>
                  </a:lnTo>
                  <a:cubicBezTo>
                    <a:pt x="14295" y="1430"/>
                    <a:pt x="13900" y="1036"/>
                    <a:pt x="13409" y="1036"/>
                  </a:cubicBezTo>
                  <a:cubicBezTo>
                    <a:pt x="13196" y="1036"/>
                    <a:pt x="12993" y="1110"/>
                    <a:pt x="12844" y="1238"/>
                  </a:cubicBezTo>
                  <a:lnTo>
                    <a:pt x="12375" y="171"/>
                  </a:lnTo>
                  <a:cubicBezTo>
                    <a:pt x="12321" y="75"/>
                    <a:pt x="12215" y="1"/>
                    <a:pt x="12097" y="1"/>
                  </a:cubicBezTo>
                  <a:lnTo>
                    <a:pt x="8844" y="1"/>
                  </a:lnTo>
                  <a:cubicBezTo>
                    <a:pt x="8684" y="1"/>
                    <a:pt x="8545" y="139"/>
                    <a:pt x="8545" y="299"/>
                  </a:cubicBezTo>
                  <a:cubicBezTo>
                    <a:pt x="8545" y="459"/>
                    <a:pt x="8684" y="587"/>
                    <a:pt x="8844" y="587"/>
                  </a:cubicBezTo>
                  <a:lnTo>
                    <a:pt x="11905" y="587"/>
                  </a:lnTo>
                  <a:lnTo>
                    <a:pt x="12524" y="1974"/>
                  </a:lnTo>
                  <a:lnTo>
                    <a:pt x="12524" y="6913"/>
                  </a:lnTo>
                  <a:lnTo>
                    <a:pt x="11233" y="6913"/>
                  </a:lnTo>
                  <a:cubicBezTo>
                    <a:pt x="11073" y="6913"/>
                    <a:pt x="10945" y="7041"/>
                    <a:pt x="10945" y="7212"/>
                  </a:cubicBezTo>
                  <a:lnTo>
                    <a:pt x="10945" y="8183"/>
                  </a:lnTo>
                  <a:lnTo>
                    <a:pt x="9068" y="8183"/>
                  </a:lnTo>
                  <a:lnTo>
                    <a:pt x="8193" y="7127"/>
                  </a:lnTo>
                  <a:lnTo>
                    <a:pt x="8193" y="5772"/>
                  </a:lnTo>
                  <a:cubicBezTo>
                    <a:pt x="8246" y="5825"/>
                    <a:pt x="8321" y="5857"/>
                    <a:pt x="8396" y="5857"/>
                  </a:cubicBezTo>
                  <a:cubicBezTo>
                    <a:pt x="8470" y="5857"/>
                    <a:pt x="8545" y="5825"/>
                    <a:pt x="8609" y="5772"/>
                  </a:cubicBezTo>
                  <a:cubicBezTo>
                    <a:pt x="8716" y="5655"/>
                    <a:pt x="8716" y="5462"/>
                    <a:pt x="8609" y="5356"/>
                  </a:cubicBezTo>
                  <a:lnTo>
                    <a:pt x="8193" y="4940"/>
                  </a:lnTo>
                  <a:lnTo>
                    <a:pt x="8193" y="4300"/>
                  </a:lnTo>
                  <a:cubicBezTo>
                    <a:pt x="8193" y="4129"/>
                    <a:pt x="8054" y="4001"/>
                    <a:pt x="7894" y="4001"/>
                  </a:cubicBezTo>
                  <a:cubicBezTo>
                    <a:pt x="7734" y="4001"/>
                    <a:pt x="7606" y="4129"/>
                    <a:pt x="7606" y="4300"/>
                  </a:cubicBezTo>
                  <a:lnTo>
                    <a:pt x="7606" y="4353"/>
                  </a:lnTo>
                  <a:lnTo>
                    <a:pt x="7169" y="3916"/>
                  </a:lnTo>
                  <a:cubicBezTo>
                    <a:pt x="7222" y="3798"/>
                    <a:pt x="7254" y="3670"/>
                    <a:pt x="7254" y="3532"/>
                  </a:cubicBezTo>
                  <a:cubicBezTo>
                    <a:pt x="7254" y="3041"/>
                    <a:pt x="6849" y="2646"/>
                    <a:pt x="6369" y="2646"/>
                  </a:cubicBezTo>
                  <a:cubicBezTo>
                    <a:pt x="5878" y="2646"/>
                    <a:pt x="5483" y="3041"/>
                    <a:pt x="5483" y="3532"/>
                  </a:cubicBezTo>
                  <a:cubicBezTo>
                    <a:pt x="5483" y="4022"/>
                    <a:pt x="5878" y="4417"/>
                    <a:pt x="6369" y="4417"/>
                  </a:cubicBezTo>
                  <a:cubicBezTo>
                    <a:pt x="6507" y="4417"/>
                    <a:pt x="6635" y="4385"/>
                    <a:pt x="6753" y="4332"/>
                  </a:cubicBezTo>
                  <a:lnTo>
                    <a:pt x="7606" y="5185"/>
                  </a:lnTo>
                  <a:lnTo>
                    <a:pt x="7606" y="7127"/>
                  </a:lnTo>
                  <a:lnTo>
                    <a:pt x="6731" y="8183"/>
                  </a:lnTo>
                  <a:lnTo>
                    <a:pt x="4118" y="8183"/>
                  </a:lnTo>
                  <a:lnTo>
                    <a:pt x="4118" y="7212"/>
                  </a:lnTo>
                  <a:cubicBezTo>
                    <a:pt x="4118" y="7041"/>
                    <a:pt x="3990" y="6913"/>
                    <a:pt x="3819" y="6913"/>
                  </a:cubicBezTo>
                  <a:lnTo>
                    <a:pt x="2528" y="6913"/>
                  </a:lnTo>
                  <a:lnTo>
                    <a:pt x="2528" y="1974"/>
                  </a:lnTo>
                  <a:lnTo>
                    <a:pt x="3147" y="587"/>
                  </a:lnTo>
                  <a:lnTo>
                    <a:pt x="6198" y="587"/>
                  </a:lnTo>
                  <a:cubicBezTo>
                    <a:pt x="6358" y="587"/>
                    <a:pt x="6486" y="459"/>
                    <a:pt x="6486" y="299"/>
                  </a:cubicBezTo>
                  <a:cubicBezTo>
                    <a:pt x="6486" y="139"/>
                    <a:pt x="6358" y="1"/>
                    <a:pt x="6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13620000" dist="19050">
                <a:schemeClr val="dk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4286595" y="3446547"/>
              <a:ext cx="47490" cy="47786"/>
            </a:xfrm>
            <a:custGeom>
              <a:rect b="b" l="l" r="r" t="t"/>
              <a:pathLst>
                <a:path extrusionOk="0" h="1772" w="1761">
                  <a:moveTo>
                    <a:pt x="886" y="587"/>
                  </a:moveTo>
                  <a:cubicBezTo>
                    <a:pt x="1046" y="587"/>
                    <a:pt x="1174" y="726"/>
                    <a:pt x="1174" y="886"/>
                  </a:cubicBezTo>
                  <a:cubicBezTo>
                    <a:pt x="1174" y="1046"/>
                    <a:pt x="1046" y="1185"/>
                    <a:pt x="886" y="1185"/>
                  </a:cubicBezTo>
                  <a:cubicBezTo>
                    <a:pt x="715" y="1185"/>
                    <a:pt x="587" y="1046"/>
                    <a:pt x="587" y="886"/>
                  </a:cubicBezTo>
                  <a:cubicBezTo>
                    <a:pt x="587" y="726"/>
                    <a:pt x="715" y="587"/>
                    <a:pt x="886" y="587"/>
                  </a:cubicBezTo>
                  <a:close/>
                  <a:moveTo>
                    <a:pt x="886" y="1"/>
                  </a:moveTo>
                  <a:cubicBezTo>
                    <a:pt x="395" y="1"/>
                    <a:pt x="1" y="395"/>
                    <a:pt x="1" y="886"/>
                  </a:cubicBezTo>
                  <a:cubicBezTo>
                    <a:pt x="1" y="1377"/>
                    <a:pt x="395" y="1771"/>
                    <a:pt x="886" y="1771"/>
                  </a:cubicBezTo>
                  <a:cubicBezTo>
                    <a:pt x="1366" y="1771"/>
                    <a:pt x="1761" y="1377"/>
                    <a:pt x="1761" y="886"/>
                  </a:cubicBezTo>
                  <a:cubicBezTo>
                    <a:pt x="1761" y="395"/>
                    <a:pt x="1366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13620000" dist="19050">
                <a:schemeClr val="dk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4286595" y="3510136"/>
              <a:ext cx="47490" cy="47490"/>
            </a:xfrm>
            <a:custGeom>
              <a:rect b="b" l="l" r="r" t="t"/>
              <a:pathLst>
                <a:path extrusionOk="0" h="1761" w="1761">
                  <a:moveTo>
                    <a:pt x="886" y="587"/>
                  </a:moveTo>
                  <a:cubicBezTo>
                    <a:pt x="1046" y="587"/>
                    <a:pt x="1174" y="715"/>
                    <a:pt x="1174" y="886"/>
                  </a:cubicBezTo>
                  <a:cubicBezTo>
                    <a:pt x="1174" y="1046"/>
                    <a:pt x="1046" y="1174"/>
                    <a:pt x="886" y="1174"/>
                  </a:cubicBezTo>
                  <a:cubicBezTo>
                    <a:pt x="715" y="1174"/>
                    <a:pt x="587" y="1046"/>
                    <a:pt x="587" y="886"/>
                  </a:cubicBezTo>
                  <a:cubicBezTo>
                    <a:pt x="587" y="715"/>
                    <a:pt x="715" y="587"/>
                    <a:pt x="886" y="587"/>
                  </a:cubicBezTo>
                  <a:close/>
                  <a:moveTo>
                    <a:pt x="886" y="0"/>
                  </a:moveTo>
                  <a:cubicBezTo>
                    <a:pt x="395" y="0"/>
                    <a:pt x="1" y="395"/>
                    <a:pt x="1" y="886"/>
                  </a:cubicBezTo>
                  <a:cubicBezTo>
                    <a:pt x="1" y="1366"/>
                    <a:pt x="395" y="1760"/>
                    <a:pt x="886" y="1760"/>
                  </a:cubicBezTo>
                  <a:cubicBezTo>
                    <a:pt x="1366" y="1760"/>
                    <a:pt x="1761" y="1366"/>
                    <a:pt x="1761" y="886"/>
                  </a:cubicBezTo>
                  <a:cubicBezTo>
                    <a:pt x="1761" y="395"/>
                    <a:pt x="1366" y="0"/>
                    <a:pt x="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13620000" dist="19050">
                <a:schemeClr val="dk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3991436" y="3446547"/>
              <a:ext cx="47786" cy="47786"/>
            </a:xfrm>
            <a:custGeom>
              <a:rect b="b" l="l" r="r" t="t"/>
              <a:pathLst>
                <a:path extrusionOk="0" h="1772" w="1772">
                  <a:moveTo>
                    <a:pt x="886" y="587"/>
                  </a:moveTo>
                  <a:cubicBezTo>
                    <a:pt x="1046" y="587"/>
                    <a:pt x="1185" y="726"/>
                    <a:pt x="1185" y="886"/>
                  </a:cubicBezTo>
                  <a:cubicBezTo>
                    <a:pt x="1185" y="1046"/>
                    <a:pt x="1046" y="1185"/>
                    <a:pt x="886" y="1185"/>
                  </a:cubicBezTo>
                  <a:cubicBezTo>
                    <a:pt x="726" y="1185"/>
                    <a:pt x="587" y="1046"/>
                    <a:pt x="587" y="886"/>
                  </a:cubicBezTo>
                  <a:cubicBezTo>
                    <a:pt x="587" y="726"/>
                    <a:pt x="726" y="587"/>
                    <a:pt x="886" y="587"/>
                  </a:cubicBezTo>
                  <a:close/>
                  <a:moveTo>
                    <a:pt x="886" y="1"/>
                  </a:moveTo>
                  <a:cubicBezTo>
                    <a:pt x="395" y="1"/>
                    <a:pt x="1" y="395"/>
                    <a:pt x="1" y="886"/>
                  </a:cubicBezTo>
                  <a:cubicBezTo>
                    <a:pt x="1" y="1377"/>
                    <a:pt x="395" y="1771"/>
                    <a:pt x="886" y="1771"/>
                  </a:cubicBezTo>
                  <a:cubicBezTo>
                    <a:pt x="1377" y="1771"/>
                    <a:pt x="1771" y="1377"/>
                    <a:pt x="1771" y="886"/>
                  </a:cubicBezTo>
                  <a:cubicBezTo>
                    <a:pt x="1771" y="395"/>
                    <a:pt x="1377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13620000" dist="19050">
                <a:schemeClr val="dk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3991436" y="3510136"/>
              <a:ext cx="47786" cy="47490"/>
            </a:xfrm>
            <a:custGeom>
              <a:rect b="b" l="l" r="r" t="t"/>
              <a:pathLst>
                <a:path extrusionOk="0" h="1761" w="1772">
                  <a:moveTo>
                    <a:pt x="886" y="587"/>
                  </a:moveTo>
                  <a:cubicBezTo>
                    <a:pt x="1046" y="587"/>
                    <a:pt x="1185" y="715"/>
                    <a:pt x="1185" y="886"/>
                  </a:cubicBezTo>
                  <a:cubicBezTo>
                    <a:pt x="1185" y="1046"/>
                    <a:pt x="1046" y="1174"/>
                    <a:pt x="886" y="1174"/>
                  </a:cubicBezTo>
                  <a:cubicBezTo>
                    <a:pt x="726" y="1174"/>
                    <a:pt x="587" y="1046"/>
                    <a:pt x="587" y="886"/>
                  </a:cubicBezTo>
                  <a:cubicBezTo>
                    <a:pt x="587" y="715"/>
                    <a:pt x="726" y="587"/>
                    <a:pt x="886" y="587"/>
                  </a:cubicBezTo>
                  <a:close/>
                  <a:moveTo>
                    <a:pt x="886" y="0"/>
                  </a:moveTo>
                  <a:cubicBezTo>
                    <a:pt x="395" y="0"/>
                    <a:pt x="1" y="395"/>
                    <a:pt x="1" y="886"/>
                  </a:cubicBezTo>
                  <a:cubicBezTo>
                    <a:pt x="1" y="1366"/>
                    <a:pt x="395" y="1760"/>
                    <a:pt x="886" y="1760"/>
                  </a:cubicBezTo>
                  <a:cubicBezTo>
                    <a:pt x="1377" y="1760"/>
                    <a:pt x="1771" y="1366"/>
                    <a:pt x="1771" y="886"/>
                  </a:cubicBezTo>
                  <a:cubicBezTo>
                    <a:pt x="1771" y="395"/>
                    <a:pt x="1377" y="0"/>
                    <a:pt x="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13620000" dist="19050">
                <a:schemeClr val="dk2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37"/>
          <p:cNvGrpSpPr/>
          <p:nvPr/>
        </p:nvGrpSpPr>
        <p:grpSpPr>
          <a:xfrm>
            <a:off x="4064321" y="1752971"/>
            <a:ext cx="1071348" cy="1071342"/>
            <a:chOff x="7390435" y="3680868"/>
            <a:chExt cx="372073" cy="355243"/>
          </a:xfrm>
        </p:grpSpPr>
        <p:sp>
          <p:nvSpPr>
            <p:cNvPr id="354" name="Google Shape;354;p37"/>
            <p:cNvSpPr/>
            <p:nvPr/>
          </p:nvSpPr>
          <p:spPr>
            <a:xfrm>
              <a:off x="7390435" y="3744950"/>
              <a:ext cx="294178" cy="291162"/>
            </a:xfrm>
            <a:custGeom>
              <a:rect b="b" l="l" r="r" t="t"/>
              <a:pathLst>
                <a:path extrusionOk="0" h="9169" w="9264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7408948" y="3772259"/>
              <a:ext cx="259407" cy="236257"/>
            </a:xfrm>
            <a:custGeom>
              <a:rect b="b" l="l" r="r" t="t"/>
              <a:pathLst>
                <a:path extrusionOk="0" h="7440" w="8169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7487986" y="3680868"/>
              <a:ext cx="274522" cy="259565"/>
            </a:xfrm>
            <a:custGeom>
              <a:rect b="b" l="l" r="r" t="t"/>
              <a:pathLst>
                <a:path extrusionOk="0" h="8174" w="8645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7691758" y="3789502"/>
              <a:ext cx="34073" cy="102918"/>
            </a:xfrm>
            <a:custGeom>
              <a:rect b="b" l="l" r="r" t="t"/>
              <a:pathLst>
                <a:path extrusionOk="0" h="3241" w="1073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7536000" y="3708082"/>
              <a:ext cx="173192" cy="72052"/>
            </a:xfrm>
            <a:custGeom>
              <a:rect b="b" l="l" r="r" t="t"/>
              <a:pathLst>
                <a:path extrusionOk="0" h="2269" w="5454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7501228" y="3819415"/>
              <a:ext cx="75640" cy="141437"/>
            </a:xfrm>
            <a:custGeom>
              <a:rect b="b" l="l" r="r" t="t"/>
              <a:pathLst>
                <a:path extrusionOk="0" h="4454" w="2382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37"/>
          <p:cNvGrpSpPr/>
          <p:nvPr/>
        </p:nvGrpSpPr>
        <p:grpSpPr>
          <a:xfrm>
            <a:off x="2648762" y="2910408"/>
            <a:ext cx="1006655" cy="1071358"/>
            <a:chOff x="6671087" y="2009304"/>
            <a:chExt cx="332757" cy="281833"/>
          </a:xfrm>
        </p:grpSpPr>
        <p:sp>
          <p:nvSpPr>
            <p:cNvPr id="361" name="Google Shape;361;p37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chemeClr val="dk2">
                  <a:alpha val="79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8"/>
          <p:cNvPicPr preferRelativeResize="0"/>
          <p:nvPr/>
        </p:nvPicPr>
        <p:blipFill rotWithShape="1">
          <a:blip r:embed="rId3">
            <a:alphaModFix/>
          </a:blip>
          <a:srcRect b="25433" l="23993" r="22124" t="26552"/>
          <a:stretch/>
        </p:blipFill>
        <p:spPr>
          <a:xfrm>
            <a:off x="-22825" y="0"/>
            <a:ext cx="9166828" cy="52320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8"/>
          <p:cNvSpPr txBox="1"/>
          <p:nvPr>
            <p:ph type="title"/>
          </p:nvPr>
        </p:nvSpPr>
        <p:spPr>
          <a:xfrm>
            <a:off x="420950" y="1093625"/>
            <a:ext cx="4939500" cy="572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2"/>
                </a:solidFill>
              </a:rPr>
              <a:t>questions?</a:t>
            </a:r>
            <a:endParaRPr b="1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720000" y="1020025"/>
            <a:ext cx="7704000" cy="156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oppins ExtraBold"/>
                <a:ea typeface="Poppins ExtraBold"/>
                <a:cs typeface="Poppins ExtraBold"/>
                <a:sym typeface="Poppins ExtraBold"/>
              </a:rPr>
              <a:t>We are a bulletin board social media platform that allows for people to share and discuss music</a:t>
            </a:r>
            <a:endParaRPr sz="350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7961375" y="683526"/>
            <a:ext cx="12633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0" y="3457275"/>
            <a:ext cx="9144000" cy="16863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8233150" y="47723"/>
            <a:ext cx="71974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6053650" y="3702675"/>
            <a:ext cx="28272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INFORMATIVE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3158400" y="3702675"/>
            <a:ext cx="28272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INTERACTIVE</a:t>
            </a:r>
            <a:r>
              <a:rPr lang="en" sz="1800">
                <a:solidFill>
                  <a:schemeClr val="dk1"/>
                </a:solidFill>
                <a:latin typeface="Rubik Mono One"/>
                <a:ea typeface="Rubik Mono One"/>
                <a:cs typeface="Rubik Mono One"/>
                <a:sym typeface="Rubik Mono One"/>
              </a:rPr>
              <a:t> </a:t>
            </a:r>
            <a:endParaRPr sz="1800">
              <a:solidFill>
                <a:schemeClr val="dk1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50450" y="3702675"/>
            <a:ext cx="30399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COLLABORATIVE</a:t>
            </a:r>
            <a:endParaRPr sz="3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4386700" y="1754575"/>
            <a:ext cx="4470900" cy="229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Problem: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⇨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The inability to both share and discuss music effectively with friends in digital spaces, as well as create </a:t>
            </a: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collaborative playlists regardless of what streaming platform people use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Solution: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⇨"/>
            </a:pPr>
            <a:r>
              <a:rPr lang="en" sz="1400">
                <a:latin typeface="Poppins"/>
                <a:ea typeface="Poppins"/>
                <a:cs typeface="Poppins"/>
                <a:sym typeface="Poppins"/>
              </a:rPr>
              <a:t>A handy social media platform that allows for easy music sharing with friends, live listening sessions, and collaborative playlist building across numerous platforms</a:t>
            </a:r>
            <a:endParaRPr/>
          </a:p>
        </p:txBody>
      </p:sp>
      <p:sp>
        <p:nvSpPr>
          <p:cNvPr id="186" name="Google Shape;186;p29"/>
          <p:cNvSpPr/>
          <p:nvPr/>
        </p:nvSpPr>
        <p:spPr>
          <a:xfrm>
            <a:off x="713225" y="2104650"/>
            <a:ext cx="3530766" cy="3410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Rubik Mono One"/>
              </a:rPr>
              <a:t>PROBLEM &amp;</a:t>
            </a:r>
          </a:p>
        </p:txBody>
      </p:sp>
      <p:sp>
        <p:nvSpPr>
          <p:cNvPr id="187" name="Google Shape;187;p29"/>
          <p:cNvSpPr/>
          <p:nvPr/>
        </p:nvSpPr>
        <p:spPr>
          <a:xfrm>
            <a:off x="713225" y="2570975"/>
            <a:ext cx="3129521" cy="338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Rubik Mono One"/>
              </a:rPr>
              <a:t>solution</a:t>
            </a:r>
          </a:p>
        </p:txBody>
      </p:sp>
      <p:sp>
        <p:nvSpPr>
          <p:cNvPr id="188" name="Google Shape;188;p29"/>
          <p:cNvSpPr/>
          <p:nvPr/>
        </p:nvSpPr>
        <p:spPr>
          <a:xfrm>
            <a:off x="0" y="4422964"/>
            <a:ext cx="12633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0" y="1024"/>
            <a:ext cx="873569" cy="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DECONSTRUCTING </a:t>
            </a:r>
            <a:r>
              <a:rPr lang="en"/>
              <a:t>TUNEDIN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5" name="Google Shape;195;p30"/>
          <p:cNvSpPr txBox="1"/>
          <p:nvPr>
            <p:ph type="title"/>
          </p:nvPr>
        </p:nvSpPr>
        <p:spPr>
          <a:xfrm>
            <a:off x="715100" y="1938655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1040"/>
                </a:solidFill>
              </a:rPr>
              <a:t>Purpose</a:t>
            </a:r>
            <a:endParaRPr>
              <a:solidFill>
                <a:srgbClr val="FF104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96" name="Google Shape;196;p30"/>
          <p:cNvSpPr txBox="1"/>
          <p:nvPr>
            <p:ph idx="1" type="subTitle"/>
          </p:nvPr>
        </p:nvSpPr>
        <p:spPr>
          <a:xfrm>
            <a:off x="1167950" y="2344175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Forge bonds through music.</a:t>
            </a:r>
            <a:endParaRPr b="1"/>
          </a:p>
        </p:txBody>
      </p:sp>
      <p:sp>
        <p:nvSpPr>
          <p:cNvPr id="197" name="Google Shape;197;p30"/>
          <p:cNvSpPr txBox="1"/>
          <p:nvPr>
            <p:ph idx="2" type="title"/>
          </p:nvPr>
        </p:nvSpPr>
        <p:spPr>
          <a:xfrm>
            <a:off x="2950949" y="3227630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98" name="Google Shape;198;p30"/>
          <p:cNvSpPr txBox="1"/>
          <p:nvPr>
            <p:ph idx="3" type="subTitle"/>
          </p:nvPr>
        </p:nvSpPr>
        <p:spPr>
          <a:xfrm>
            <a:off x="3403800" y="3632402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Create a platform that builds </a:t>
            </a:r>
            <a:r>
              <a:rPr b="1" lang="en"/>
              <a:t>community.</a:t>
            </a:r>
            <a:endParaRPr b="1"/>
          </a:p>
        </p:txBody>
      </p:sp>
      <p:sp>
        <p:nvSpPr>
          <p:cNvPr id="199" name="Google Shape;199;p30"/>
          <p:cNvSpPr txBox="1"/>
          <p:nvPr>
            <p:ph idx="4" type="title"/>
          </p:nvPr>
        </p:nvSpPr>
        <p:spPr>
          <a:xfrm>
            <a:off x="5186797" y="1938655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1040"/>
                </a:solidFill>
              </a:rPr>
              <a:t>VALUES</a:t>
            </a:r>
            <a:endParaRPr>
              <a:solidFill>
                <a:srgbClr val="FF104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00" name="Google Shape;200;p30"/>
          <p:cNvSpPr txBox="1"/>
          <p:nvPr>
            <p:ph idx="5" type="subTitle"/>
          </p:nvPr>
        </p:nvSpPr>
        <p:spPr>
          <a:xfrm>
            <a:off x="5639650" y="2344175"/>
            <a:ext cx="23364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Collaborative</a:t>
            </a:r>
            <a:r>
              <a:rPr b="1" lang="en"/>
              <a:t>. Interactive. </a:t>
            </a:r>
            <a:r>
              <a:rPr b="1" lang="en"/>
              <a:t>Informative</a:t>
            </a:r>
            <a:r>
              <a:rPr b="1" lang="en"/>
              <a:t>.</a:t>
            </a:r>
            <a:r>
              <a:rPr b="1" lang="en"/>
              <a:t> </a:t>
            </a:r>
            <a:r>
              <a:rPr b="1" lang="en"/>
              <a:t> </a:t>
            </a:r>
            <a:endParaRPr b="1"/>
          </a:p>
        </p:txBody>
      </p:sp>
      <p:grpSp>
        <p:nvGrpSpPr>
          <p:cNvPr id="201" name="Google Shape;201;p30"/>
          <p:cNvGrpSpPr/>
          <p:nvPr/>
        </p:nvGrpSpPr>
        <p:grpSpPr>
          <a:xfrm>
            <a:off x="6534905" y="1369165"/>
            <a:ext cx="545885" cy="623575"/>
            <a:chOff x="5623994" y="2392226"/>
            <a:chExt cx="318486" cy="406211"/>
          </a:xfrm>
        </p:grpSpPr>
        <p:sp>
          <p:nvSpPr>
            <p:cNvPr id="202" name="Google Shape;202;p30"/>
            <p:cNvSpPr/>
            <p:nvPr/>
          </p:nvSpPr>
          <p:spPr>
            <a:xfrm>
              <a:off x="5898739" y="2641918"/>
              <a:ext cx="15830" cy="15857"/>
            </a:xfrm>
            <a:custGeom>
              <a:rect b="b" l="l" r="r" t="t"/>
              <a:pathLst>
                <a:path extrusionOk="0" h="588" w="587">
                  <a:moveTo>
                    <a:pt x="288" y="1"/>
                  </a:moveTo>
                  <a:cubicBezTo>
                    <a:pt x="128" y="1"/>
                    <a:pt x="0" y="129"/>
                    <a:pt x="0" y="289"/>
                  </a:cubicBezTo>
                  <a:cubicBezTo>
                    <a:pt x="0" y="460"/>
                    <a:pt x="128" y="588"/>
                    <a:pt x="288" y="588"/>
                  </a:cubicBezTo>
                  <a:cubicBezTo>
                    <a:pt x="448" y="588"/>
                    <a:pt x="587" y="460"/>
                    <a:pt x="587" y="289"/>
                  </a:cubicBezTo>
                  <a:cubicBezTo>
                    <a:pt x="587" y="129"/>
                    <a:pt x="448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5655924" y="2476526"/>
              <a:ext cx="237934" cy="237934"/>
            </a:xfrm>
            <a:custGeom>
              <a:rect b="b" l="l" r="r" t="t"/>
              <a:pathLst>
                <a:path extrusionOk="0" h="8823" w="8823">
                  <a:moveTo>
                    <a:pt x="4406" y="587"/>
                  </a:moveTo>
                  <a:cubicBezTo>
                    <a:pt x="6519" y="587"/>
                    <a:pt x="8236" y="2294"/>
                    <a:pt x="8236" y="4406"/>
                  </a:cubicBezTo>
                  <a:cubicBezTo>
                    <a:pt x="8236" y="6518"/>
                    <a:pt x="6519" y="8225"/>
                    <a:pt x="4406" y="8225"/>
                  </a:cubicBezTo>
                  <a:cubicBezTo>
                    <a:pt x="2305" y="8225"/>
                    <a:pt x="587" y="6518"/>
                    <a:pt x="587" y="4406"/>
                  </a:cubicBezTo>
                  <a:cubicBezTo>
                    <a:pt x="587" y="2294"/>
                    <a:pt x="2305" y="587"/>
                    <a:pt x="4406" y="587"/>
                  </a:cubicBezTo>
                  <a:close/>
                  <a:moveTo>
                    <a:pt x="4406" y="0"/>
                  </a:moveTo>
                  <a:cubicBezTo>
                    <a:pt x="1974" y="0"/>
                    <a:pt x="1" y="1974"/>
                    <a:pt x="1" y="4406"/>
                  </a:cubicBezTo>
                  <a:cubicBezTo>
                    <a:pt x="1" y="6838"/>
                    <a:pt x="1974" y="8822"/>
                    <a:pt x="4406" y="8822"/>
                  </a:cubicBezTo>
                  <a:cubicBezTo>
                    <a:pt x="6839" y="8822"/>
                    <a:pt x="8823" y="6838"/>
                    <a:pt x="8823" y="4406"/>
                  </a:cubicBezTo>
                  <a:cubicBezTo>
                    <a:pt x="8823" y="1974"/>
                    <a:pt x="6839" y="0"/>
                    <a:pt x="4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5846072" y="2587551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300" y="1"/>
                  </a:moveTo>
                  <a:cubicBezTo>
                    <a:pt x="140" y="1"/>
                    <a:pt x="1" y="129"/>
                    <a:pt x="1" y="289"/>
                  </a:cubicBezTo>
                  <a:cubicBezTo>
                    <a:pt x="1" y="449"/>
                    <a:pt x="140" y="587"/>
                    <a:pt x="300" y="587"/>
                  </a:cubicBezTo>
                  <a:cubicBezTo>
                    <a:pt x="460" y="587"/>
                    <a:pt x="588" y="449"/>
                    <a:pt x="588" y="289"/>
                  </a:cubicBezTo>
                  <a:cubicBezTo>
                    <a:pt x="588" y="129"/>
                    <a:pt x="46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5687584" y="2587551"/>
              <a:ext cx="15830" cy="15857"/>
            </a:xfrm>
            <a:custGeom>
              <a:rect b="b" l="l" r="r" t="t"/>
              <a:pathLst>
                <a:path extrusionOk="0" h="588" w="587">
                  <a:moveTo>
                    <a:pt x="288" y="1"/>
                  </a:moveTo>
                  <a:cubicBezTo>
                    <a:pt x="128" y="1"/>
                    <a:pt x="0" y="129"/>
                    <a:pt x="0" y="289"/>
                  </a:cubicBezTo>
                  <a:cubicBezTo>
                    <a:pt x="0" y="449"/>
                    <a:pt x="128" y="587"/>
                    <a:pt x="288" y="587"/>
                  </a:cubicBezTo>
                  <a:cubicBezTo>
                    <a:pt x="459" y="587"/>
                    <a:pt x="587" y="449"/>
                    <a:pt x="587" y="289"/>
                  </a:cubicBezTo>
                  <a:cubicBezTo>
                    <a:pt x="587" y="129"/>
                    <a:pt x="45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5766976" y="2508159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288" y="1"/>
                  </a:moveTo>
                  <a:cubicBezTo>
                    <a:pt x="128" y="1"/>
                    <a:pt x="0" y="129"/>
                    <a:pt x="0" y="289"/>
                  </a:cubicBezTo>
                  <a:cubicBezTo>
                    <a:pt x="0" y="459"/>
                    <a:pt x="128" y="587"/>
                    <a:pt x="288" y="587"/>
                  </a:cubicBezTo>
                  <a:cubicBezTo>
                    <a:pt x="448" y="587"/>
                    <a:pt x="587" y="459"/>
                    <a:pt x="587" y="289"/>
                  </a:cubicBezTo>
                  <a:cubicBezTo>
                    <a:pt x="587" y="129"/>
                    <a:pt x="448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5766976" y="2666674"/>
              <a:ext cx="15857" cy="15830"/>
            </a:xfrm>
            <a:custGeom>
              <a:rect b="b" l="l" r="r" t="t"/>
              <a:pathLst>
                <a:path extrusionOk="0" h="587" w="588">
                  <a:moveTo>
                    <a:pt x="288" y="0"/>
                  </a:moveTo>
                  <a:cubicBezTo>
                    <a:pt x="128" y="0"/>
                    <a:pt x="0" y="139"/>
                    <a:pt x="0" y="299"/>
                  </a:cubicBezTo>
                  <a:cubicBezTo>
                    <a:pt x="0" y="459"/>
                    <a:pt x="128" y="587"/>
                    <a:pt x="288" y="587"/>
                  </a:cubicBezTo>
                  <a:cubicBezTo>
                    <a:pt x="448" y="587"/>
                    <a:pt x="587" y="459"/>
                    <a:pt x="587" y="299"/>
                  </a:cubicBezTo>
                  <a:cubicBezTo>
                    <a:pt x="587" y="139"/>
                    <a:pt x="44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5750876" y="2539792"/>
              <a:ext cx="66178" cy="79446"/>
            </a:xfrm>
            <a:custGeom>
              <a:rect b="b" l="l" r="r" t="t"/>
              <a:pathLst>
                <a:path extrusionOk="0" h="2946" w="2454">
                  <a:moveTo>
                    <a:pt x="885" y="1772"/>
                  </a:moveTo>
                  <a:cubicBezTo>
                    <a:pt x="1045" y="1772"/>
                    <a:pt x="1184" y="1900"/>
                    <a:pt x="1184" y="2060"/>
                  </a:cubicBezTo>
                  <a:cubicBezTo>
                    <a:pt x="1184" y="2220"/>
                    <a:pt x="1045" y="2358"/>
                    <a:pt x="885" y="2358"/>
                  </a:cubicBezTo>
                  <a:cubicBezTo>
                    <a:pt x="725" y="2358"/>
                    <a:pt x="597" y="2220"/>
                    <a:pt x="597" y="2060"/>
                  </a:cubicBezTo>
                  <a:cubicBezTo>
                    <a:pt x="597" y="1900"/>
                    <a:pt x="725" y="1772"/>
                    <a:pt x="885" y="1772"/>
                  </a:cubicBezTo>
                  <a:close/>
                  <a:moveTo>
                    <a:pt x="885" y="1"/>
                  </a:moveTo>
                  <a:cubicBezTo>
                    <a:pt x="725" y="1"/>
                    <a:pt x="597" y="129"/>
                    <a:pt x="597" y="300"/>
                  </a:cubicBezTo>
                  <a:lnTo>
                    <a:pt x="597" y="1228"/>
                  </a:lnTo>
                  <a:cubicBezTo>
                    <a:pt x="245" y="1356"/>
                    <a:pt x="0" y="1676"/>
                    <a:pt x="0" y="2060"/>
                  </a:cubicBezTo>
                  <a:cubicBezTo>
                    <a:pt x="0" y="2550"/>
                    <a:pt x="405" y="2945"/>
                    <a:pt x="885" y="2945"/>
                  </a:cubicBezTo>
                  <a:cubicBezTo>
                    <a:pt x="1376" y="2945"/>
                    <a:pt x="1771" y="2550"/>
                    <a:pt x="1771" y="2060"/>
                  </a:cubicBezTo>
                  <a:cubicBezTo>
                    <a:pt x="1771" y="1921"/>
                    <a:pt x="1739" y="1793"/>
                    <a:pt x="1686" y="1676"/>
                  </a:cubicBezTo>
                  <a:lnTo>
                    <a:pt x="2347" y="1025"/>
                  </a:lnTo>
                  <a:cubicBezTo>
                    <a:pt x="2454" y="908"/>
                    <a:pt x="2454" y="716"/>
                    <a:pt x="2347" y="609"/>
                  </a:cubicBezTo>
                  <a:cubicBezTo>
                    <a:pt x="2288" y="550"/>
                    <a:pt x="2211" y="521"/>
                    <a:pt x="2135" y="521"/>
                  </a:cubicBezTo>
                  <a:cubicBezTo>
                    <a:pt x="2059" y="521"/>
                    <a:pt x="1984" y="550"/>
                    <a:pt x="1931" y="609"/>
                  </a:cubicBezTo>
                  <a:lnTo>
                    <a:pt x="1269" y="1260"/>
                  </a:lnTo>
                  <a:cubicBezTo>
                    <a:pt x="1237" y="1249"/>
                    <a:pt x="1205" y="1238"/>
                    <a:pt x="1184" y="1228"/>
                  </a:cubicBezTo>
                  <a:lnTo>
                    <a:pt x="1184" y="300"/>
                  </a:lnTo>
                  <a:cubicBezTo>
                    <a:pt x="1184" y="129"/>
                    <a:pt x="1045" y="1"/>
                    <a:pt x="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5623994" y="2392226"/>
              <a:ext cx="318486" cy="406211"/>
            </a:xfrm>
            <a:custGeom>
              <a:rect b="b" l="l" r="r" t="t"/>
              <a:pathLst>
                <a:path extrusionOk="0" h="15063" w="11810">
                  <a:moveTo>
                    <a:pt x="7649" y="587"/>
                  </a:moveTo>
                  <a:cubicBezTo>
                    <a:pt x="7980" y="587"/>
                    <a:pt x="8236" y="854"/>
                    <a:pt x="8236" y="1185"/>
                  </a:cubicBezTo>
                  <a:lnTo>
                    <a:pt x="8236" y="2219"/>
                  </a:lnTo>
                  <a:lnTo>
                    <a:pt x="8033" y="2507"/>
                  </a:lnTo>
                  <a:cubicBezTo>
                    <a:pt x="7660" y="2326"/>
                    <a:pt x="7265" y="2187"/>
                    <a:pt x="6871" y="2091"/>
                  </a:cubicBezTo>
                  <a:cubicBezTo>
                    <a:pt x="6455" y="1995"/>
                    <a:pt x="6017" y="1942"/>
                    <a:pt x="5590" y="1942"/>
                  </a:cubicBezTo>
                  <a:cubicBezTo>
                    <a:pt x="4513" y="1953"/>
                    <a:pt x="3596" y="2294"/>
                    <a:pt x="3148" y="2507"/>
                  </a:cubicBezTo>
                  <a:lnTo>
                    <a:pt x="2945" y="2219"/>
                  </a:lnTo>
                  <a:lnTo>
                    <a:pt x="2945" y="1185"/>
                  </a:lnTo>
                  <a:cubicBezTo>
                    <a:pt x="2945" y="854"/>
                    <a:pt x="3212" y="587"/>
                    <a:pt x="3532" y="587"/>
                  </a:cubicBezTo>
                  <a:close/>
                  <a:moveTo>
                    <a:pt x="10764" y="4182"/>
                  </a:moveTo>
                  <a:lnTo>
                    <a:pt x="11074" y="4705"/>
                  </a:lnTo>
                  <a:lnTo>
                    <a:pt x="10572" y="4993"/>
                  </a:lnTo>
                  <a:cubicBezTo>
                    <a:pt x="10476" y="4822"/>
                    <a:pt x="10380" y="4652"/>
                    <a:pt x="10273" y="4481"/>
                  </a:cubicBezTo>
                  <a:lnTo>
                    <a:pt x="10764" y="4182"/>
                  </a:lnTo>
                  <a:close/>
                  <a:moveTo>
                    <a:pt x="8023" y="12535"/>
                  </a:moveTo>
                  <a:lnTo>
                    <a:pt x="8236" y="12855"/>
                  </a:lnTo>
                  <a:lnTo>
                    <a:pt x="8236" y="13890"/>
                  </a:lnTo>
                  <a:cubicBezTo>
                    <a:pt x="8236" y="14210"/>
                    <a:pt x="7980" y="14476"/>
                    <a:pt x="7649" y="14476"/>
                  </a:cubicBezTo>
                  <a:lnTo>
                    <a:pt x="3532" y="14476"/>
                  </a:lnTo>
                  <a:cubicBezTo>
                    <a:pt x="3212" y="14476"/>
                    <a:pt x="2945" y="14210"/>
                    <a:pt x="2945" y="13890"/>
                  </a:cubicBezTo>
                  <a:lnTo>
                    <a:pt x="2945" y="12855"/>
                  </a:lnTo>
                  <a:lnTo>
                    <a:pt x="3148" y="12556"/>
                  </a:lnTo>
                  <a:cubicBezTo>
                    <a:pt x="3521" y="12737"/>
                    <a:pt x="3916" y="12876"/>
                    <a:pt x="4321" y="12972"/>
                  </a:cubicBezTo>
                  <a:cubicBezTo>
                    <a:pt x="4737" y="13068"/>
                    <a:pt x="5164" y="13121"/>
                    <a:pt x="5590" y="13121"/>
                  </a:cubicBezTo>
                  <a:cubicBezTo>
                    <a:pt x="5825" y="13121"/>
                    <a:pt x="6102" y="13089"/>
                    <a:pt x="6444" y="13015"/>
                  </a:cubicBezTo>
                  <a:cubicBezTo>
                    <a:pt x="6796" y="12940"/>
                    <a:pt x="7212" y="12812"/>
                    <a:pt x="7660" y="12663"/>
                  </a:cubicBezTo>
                  <a:cubicBezTo>
                    <a:pt x="7777" y="12620"/>
                    <a:pt x="7905" y="12577"/>
                    <a:pt x="8023" y="12535"/>
                  </a:cubicBezTo>
                  <a:close/>
                  <a:moveTo>
                    <a:pt x="3532" y="1"/>
                  </a:moveTo>
                  <a:cubicBezTo>
                    <a:pt x="2881" y="1"/>
                    <a:pt x="2358" y="534"/>
                    <a:pt x="2358" y="1185"/>
                  </a:cubicBezTo>
                  <a:lnTo>
                    <a:pt x="2358" y="1601"/>
                  </a:lnTo>
                  <a:cubicBezTo>
                    <a:pt x="2294" y="1601"/>
                    <a:pt x="2241" y="1622"/>
                    <a:pt x="2198" y="1654"/>
                  </a:cubicBezTo>
                  <a:lnTo>
                    <a:pt x="1227" y="2326"/>
                  </a:lnTo>
                  <a:cubicBezTo>
                    <a:pt x="1163" y="2369"/>
                    <a:pt x="1121" y="2443"/>
                    <a:pt x="1110" y="2518"/>
                  </a:cubicBezTo>
                  <a:cubicBezTo>
                    <a:pt x="1099" y="2593"/>
                    <a:pt x="1110" y="2678"/>
                    <a:pt x="1163" y="2742"/>
                  </a:cubicBezTo>
                  <a:lnTo>
                    <a:pt x="1707" y="3521"/>
                  </a:lnTo>
                  <a:cubicBezTo>
                    <a:pt x="1451" y="3755"/>
                    <a:pt x="1089" y="4161"/>
                    <a:pt x="758" y="4726"/>
                  </a:cubicBezTo>
                  <a:cubicBezTo>
                    <a:pt x="534" y="5110"/>
                    <a:pt x="363" y="5526"/>
                    <a:pt x="235" y="5953"/>
                  </a:cubicBezTo>
                  <a:cubicBezTo>
                    <a:pt x="86" y="6465"/>
                    <a:pt x="1" y="6988"/>
                    <a:pt x="1" y="7532"/>
                  </a:cubicBezTo>
                  <a:cubicBezTo>
                    <a:pt x="1" y="8172"/>
                    <a:pt x="107" y="8780"/>
                    <a:pt x="299" y="9367"/>
                  </a:cubicBezTo>
                  <a:cubicBezTo>
                    <a:pt x="459" y="9825"/>
                    <a:pt x="673" y="10273"/>
                    <a:pt x="950" y="10679"/>
                  </a:cubicBezTo>
                  <a:cubicBezTo>
                    <a:pt x="1227" y="11084"/>
                    <a:pt x="1515" y="11383"/>
                    <a:pt x="1697" y="11553"/>
                  </a:cubicBezTo>
                  <a:lnTo>
                    <a:pt x="1163" y="12321"/>
                  </a:lnTo>
                  <a:cubicBezTo>
                    <a:pt x="1110" y="12385"/>
                    <a:pt x="1099" y="12471"/>
                    <a:pt x="1110" y="12545"/>
                  </a:cubicBezTo>
                  <a:cubicBezTo>
                    <a:pt x="1121" y="12620"/>
                    <a:pt x="1163" y="12695"/>
                    <a:pt x="1227" y="12737"/>
                  </a:cubicBezTo>
                  <a:lnTo>
                    <a:pt x="2198" y="13409"/>
                  </a:lnTo>
                  <a:cubicBezTo>
                    <a:pt x="2241" y="13441"/>
                    <a:pt x="2294" y="13463"/>
                    <a:pt x="2358" y="13463"/>
                  </a:cubicBezTo>
                  <a:lnTo>
                    <a:pt x="2358" y="13890"/>
                  </a:lnTo>
                  <a:cubicBezTo>
                    <a:pt x="2358" y="14530"/>
                    <a:pt x="2881" y="15063"/>
                    <a:pt x="3532" y="15063"/>
                  </a:cubicBezTo>
                  <a:lnTo>
                    <a:pt x="7649" y="15063"/>
                  </a:lnTo>
                  <a:cubicBezTo>
                    <a:pt x="8300" y="15063"/>
                    <a:pt x="8823" y="14530"/>
                    <a:pt x="8823" y="13890"/>
                  </a:cubicBezTo>
                  <a:lnTo>
                    <a:pt x="8823" y="13463"/>
                  </a:lnTo>
                  <a:cubicBezTo>
                    <a:pt x="8887" y="13463"/>
                    <a:pt x="8940" y="13441"/>
                    <a:pt x="8993" y="13409"/>
                  </a:cubicBezTo>
                  <a:lnTo>
                    <a:pt x="9953" y="12737"/>
                  </a:lnTo>
                  <a:cubicBezTo>
                    <a:pt x="10017" y="12695"/>
                    <a:pt x="10060" y="12620"/>
                    <a:pt x="10071" y="12545"/>
                  </a:cubicBezTo>
                  <a:cubicBezTo>
                    <a:pt x="10092" y="12471"/>
                    <a:pt x="10071" y="12385"/>
                    <a:pt x="10028" y="12321"/>
                  </a:cubicBezTo>
                  <a:lnTo>
                    <a:pt x="9484" y="11543"/>
                  </a:lnTo>
                  <a:cubicBezTo>
                    <a:pt x="9623" y="11415"/>
                    <a:pt x="9836" y="11180"/>
                    <a:pt x="10060" y="10871"/>
                  </a:cubicBezTo>
                  <a:cubicBezTo>
                    <a:pt x="10156" y="10743"/>
                    <a:pt x="10124" y="10561"/>
                    <a:pt x="9996" y="10465"/>
                  </a:cubicBezTo>
                  <a:cubicBezTo>
                    <a:pt x="9943" y="10423"/>
                    <a:pt x="9889" y="10401"/>
                    <a:pt x="9825" y="10401"/>
                  </a:cubicBezTo>
                  <a:cubicBezTo>
                    <a:pt x="9729" y="10401"/>
                    <a:pt x="9644" y="10455"/>
                    <a:pt x="9591" y="10529"/>
                  </a:cubicBezTo>
                  <a:cubicBezTo>
                    <a:pt x="9399" y="10785"/>
                    <a:pt x="9217" y="10977"/>
                    <a:pt x="9100" y="11095"/>
                  </a:cubicBezTo>
                  <a:cubicBezTo>
                    <a:pt x="9025" y="11169"/>
                    <a:pt x="8887" y="11297"/>
                    <a:pt x="8887" y="11297"/>
                  </a:cubicBezTo>
                  <a:cubicBezTo>
                    <a:pt x="8833" y="11351"/>
                    <a:pt x="8791" y="11447"/>
                    <a:pt x="8801" y="11500"/>
                  </a:cubicBezTo>
                  <a:cubicBezTo>
                    <a:pt x="8801" y="11543"/>
                    <a:pt x="8833" y="11649"/>
                    <a:pt x="8844" y="11671"/>
                  </a:cubicBezTo>
                  <a:lnTo>
                    <a:pt x="9377" y="12417"/>
                  </a:lnTo>
                  <a:lnTo>
                    <a:pt x="8897" y="12759"/>
                  </a:lnTo>
                  <a:lnTo>
                    <a:pt x="8364" y="12012"/>
                  </a:lnTo>
                  <a:cubicBezTo>
                    <a:pt x="8343" y="11969"/>
                    <a:pt x="8268" y="11916"/>
                    <a:pt x="8225" y="11905"/>
                  </a:cubicBezTo>
                  <a:cubicBezTo>
                    <a:pt x="8200" y="11893"/>
                    <a:pt x="8172" y="11888"/>
                    <a:pt x="8141" y="11888"/>
                  </a:cubicBezTo>
                  <a:cubicBezTo>
                    <a:pt x="8120" y="11888"/>
                    <a:pt x="8098" y="11890"/>
                    <a:pt x="8076" y="11895"/>
                  </a:cubicBezTo>
                  <a:cubicBezTo>
                    <a:pt x="8001" y="11905"/>
                    <a:pt x="7521" y="12097"/>
                    <a:pt x="7063" y="12236"/>
                  </a:cubicBezTo>
                  <a:cubicBezTo>
                    <a:pt x="6775" y="12321"/>
                    <a:pt x="6519" y="12396"/>
                    <a:pt x="6284" y="12439"/>
                  </a:cubicBezTo>
                  <a:cubicBezTo>
                    <a:pt x="6017" y="12503"/>
                    <a:pt x="5772" y="12535"/>
                    <a:pt x="5590" y="12535"/>
                  </a:cubicBezTo>
                  <a:cubicBezTo>
                    <a:pt x="4758" y="12535"/>
                    <a:pt x="3926" y="12321"/>
                    <a:pt x="3201" y="11927"/>
                  </a:cubicBezTo>
                  <a:cubicBezTo>
                    <a:pt x="3158" y="11895"/>
                    <a:pt x="3105" y="11884"/>
                    <a:pt x="3052" y="11884"/>
                  </a:cubicBezTo>
                  <a:cubicBezTo>
                    <a:pt x="2956" y="11884"/>
                    <a:pt x="2870" y="11937"/>
                    <a:pt x="2817" y="12012"/>
                  </a:cubicBezTo>
                  <a:lnTo>
                    <a:pt x="2294" y="12759"/>
                  </a:lnTo>
                  <a:lnTo>
                    <a:pt x="1814" y="12417"/>
                  </a:lnTo>
                  <a:lnTo>
                    <a:pt x="2337" y="11671"/>
                  </a:lnTo>
                  <a:cubicBezTo>
                    <a:pt x="2369" y="11628"/>
                    <a:pt x="2390" y="11553"/>
                    <a:pt x="2390" y="11500"/>
                  </a:cubicBezTo>
                  <a:cubicBezTo>
                    <a:pt x="2390" y="11383"/>
                    <a:pt x="2273" y="11265"/>
                    <a:pt x="2262" y="11265"/>
                  </a:cubicBezTo>
                  <a:cubicBezTo>
                    <a:pt x="2252" y="11255"/>
                    <a:pt x="1825" y="10924"/>
                    <a:pt x="1409" y="10295"/>
                  </a:cubicBezTo>
                  <a:cubicBezTo>
                    <a:pt x="865" y="9473"/>
                    <a:pt x="598" y="8545"/>
                    <a:pt x="598" y="7532"/>
                  </a:cubicBezTo>
                  <a:cubicBezTo>
                    <a:pt x="598" y="6529"/>
                    <a:pt x="875" y="5590"/>
                    <a:pt x="1441" y="4748"/>
                  </a:cubicBezTo>
                  <a:cubicBezTo>
                    <a:pt x="1654" y="4417"/>
                    <a:pt x="1878" y="4171"/>
                    <a:pt x="2027" y="4033"/>
                  </a:cubicBezTo>
                  <a:cubicBezTo>
                    <a:pt x="2102" y="3947"/>
                    <a:pt x="2316" y="3745"/>
                    <a:pt x="2337" y="3734"/>
                  </a:cubicBezTo>
                  <a:cubicBezTo>
                    <a:pt x="2401" y="3627"/>
                    <a:pt x="2401" y="3499"/>
                    <a:pt x="2337" y="3393"/>
                  </a:cubicBezTo>
                  <a:lnTo>
                    <a:pt x="1814" y="2646"/>
                  </a:lnTo>
                  <a:lnTo>
                    <a:pt x="2294" y="2305"/>
                  </a:lnTo>
                  <a:lnTo>
                    <a:pt x="2817" y="3051"/>
                  </a:lnTo>
                  <a:cubicBezTo>
                    <a:pt x="2870" y="3137"/>
                    <a:pt x="2956" y="3179"/>
                    <a:pt x="3052" y="3179"/>
                  </a:cubicBezTo>
                  <a:cubicBezTo>
                    <a:pt x="3105" y="3179"/>
                    <a:pt x="3158" y="3169"/>
                    <a:pt x="3201" y="3137"/>
                  </a:cubicBezTo>
                  <a:cubicBezTo>
                    <a:pt x="3201" y="3137"/>
                    <a:pt x="3478" y="2987"/>
                    <a:pt x="3937" y="2827"/>
                  </a:cubicBezTo>
                  <a:cubicBezTo>
                    <a:pt x="4321" y="2689"/>
                    <a:pt x="4929" y="2529"/>
                    <a:pt x="5580" y="2529"/>
                  </a:cubicBezTo>
                  <a:lnTo>
                    <a:pt x="5590" y="2529"/>
                  </a:lnTo>
                  <a:cubicBezTo>
                    <a:pt x="6433" y="2529"/>
                    <a:pt x="7255" y="2742"/>
                    <a:pt x="7991" y="3147"/>
                  </a:cubicBezTo>
                  <a:cubicBezTo>
                    <a:pt x="8033" y="3169"/>
                    <a:pt x="8076" y="3179"/>
                    <a:pt x="8129" y="3179"/>
                  </a:cubicBezTo>
                  <a:cubicBezTo>
                    <a:pt x="8225" y="3179"/>
                    <a:pt x="8311" y="3137"/>
                    <a:pt x="8364" y="3051"/>
                  </a:cubicBezTo>
                  <a:lnTo>
                    <a:pt x="8897" y="2305"/>
                  </a:lnTo>
                  <a:lnTo>
                    <a:pt x="9377" y="2646"/>
                  </a:lnTo>
                  <a:lnTo>
                    <a:pt x="8855" y="3382"/>
                  </a:lnTo>
                  <a:cubicBezTo>
                    <a:pt x="8833" y="3414"/>
                    <a:pt x="8791" y="3478"/>
                    <a:pt x="8801" y="3563"/>
                  </a:cubicBezTo>
                  <a:cubicBezTo>
                    <a:pt x="8801" y="3659"/>
                    <a:pt x="8855" y="3755"/>
                    <a:pt x="8919" y="3798"/>
                  </a:cubicBezTo>
                  <a:cubicBezTo>
                    <a:pt x="8961" y="3830"/>
                    <a:pt x="9377" y="4182"/>
                    <a:pt x="9772" y="4801"/>
                  </a:cubicBezTo>
                  <a:cubicBezTo>
                    <a:pt x="10316" y="5633"/>
                    <a:pt x="10593" y="6550"/>
                    <a:pt x="10593" y="7532"/>
                  </a:cubicBezTo>
                  <a:cubicBezTo>
                    <a:pt x="10593" y="7766"/>
                    <a:pt x="10572" y="8012"/>
                    <a:pt x="10540" y="8236"/>
                  </a:cubicBezTo>
                  <a:cubicBezTo>
                    <a:pt x="10519" y="8396"/>
                    <a:pt x="10625" y="8545"/>
                    <a:pt x="10786" y="8566"/>
                  </a:cubicBezTo>
                  <a:cubicBezTo>
                    <a:pt x="10804" y="8571"/>
                    <a:pt x="10822" y="8573"/>
                    <a:pt x="10840" y="8573"/>
                  </a:cubicBezTo>
                  <a:cubicBezTo>
                    <a:pt x="10906" y="8573"/>
                    <a:pt x="10970" y="8544"/>
                    <a:pt x="11020" y="8502"/>
                  </a:cubicBezTo>
                  <a:cubicBezTo>
                    <a:pt x="11074" y="8460"/>
                    <a:pt x="11116" y="8396"/>
                    <a:pt x="11127" y="8321"/>
                  </a:cubicBezTo>
                  <a:cubicBezTo>
                    <a:pt x="11159" y="8065"/>
                    <a:pt x="11180" y="7798"/>
                    <a:pt x="11180" y="7532"/>
                  </a:cubicBezTo>
                  <a:cubicBezTo>
                    <a:pt x="11180" y="6913"/>
                    <a:pt x="11084" y="6316"/>
                    <a:pt x="10882" y="5740"/>
                  </a:cubicBezTo>
                  <a:cubicBezTo>
                    <a:pt x="10860" y="5665"/>
                    <a:pt x="10839" y="5601"/>
                    <a:pt x="10807" y="5537"/>
                  </a:cubicBezTo>
                  <a:lnTo>
                    <a:pt x="11618" y="5057"/>
                  </a:lnTo>
                  <a:cubicBezTo>
                    <a:pt x="11767" y="4982"/>
                    <a:pt x="11810" y="4801"/>
                    <a:pt x="11724" y="4662"/>
                  </a:cubicBezTo>
                  <a:lnTo>
                    <a:pt x="11127" y="3617"/>
                  </a:lnTo>
                  <a:cubicBezTo>
                    <a:pt x="11084" y="3553"/>
                    <a:pt x="11020" y="3499"/>
                    <a:pt x="10946" y="3478"/>
                  </a:cubicBezTo>
                  <a:cubicBezTo>
                    <a:pt x="10928" y="3476"/>
                    <a:pt x="10910" y="3474"/>
                    <a:pt x="10891" y="3474"/>
                  </a:cubicBezTo>
                  <a:cubicBezTo>
                    <a:pt x="10832" y="3474"/>
                    <a:pt x="10770" y="3488"/>
                    <a:pt x="10722" y="3521"/>
                  </a:cubicBezTo>
                  <a:lnTo>
                    <a:pt x="9921" y="4001"/>
                  </a:lnTo>
                  <a:cubicBezTo>
                    <a:pt x="9761" y="3787"/>
                    <a:pt x="9601" y="3627"/>
                    <a:pt x="9484" y="3521"/>
                  </a:cubicBezTo>
                  <a:lnTo>
                    <a:pt x="10028" y="2742"/>
                  </a:lnTo>
                  <a:cubicBezTo>
                    <a:pt x="10071" y="2678"/>
                    <a:pt x="10092" y="2593"/>
                    <a:pt x="10071" y="2518"/>
                  </a:cubicBezTo>
                  <a:cubicBezTo>
                    <a:pt x="10060" y="2443"/>
                    <a:pt x="10017" y="2379"/>
                    <a:pt x="9953" y="2326"/>
                  </a:cubicBezTo>
                  <a:lnTo>
                    <a:pt x="8993" y="1654"/>
                  </a:lnTo>
                  <a:cubicBezTo>
                    <a:pt x="8940" y="1622"/>
                    <a:pt x="8887" y="1601"/>
                    <a:pt x="8823" y="1601"/>
                  </a:cubicBezTo>
                  <a:lnTo>
                    <a:pt x="8823" y="1185"/>
                  </a:lnTo>
                  <a:cubicBezTo>
                    <a:pt x="8823" y="534"/>
                    <a:pt x="8300" y="1"/>
                    <a:pt x="7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rotWithShape="0" algn="bl">
                <a:schemeClr val="dk1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30"/>
          <p:cNvGrpSpPr/>
          <p:nvPr/>
        </p:nvGrpSpPr>
        <p:grpSpPr>
          <a:xfrm>
            <a:off x="2096634" y="1394594"/>
            <a:ext cx="479039" cy="572718"/>
            <a:chOff x="1590223" y="1578697"/>
            <a:chExt cx="285397" cy="406211"/>
          </a:xfrm>
        </p:grpSpPr>
        <p:sp>
          <p:nvSpPr>
            <p:cNvPr id="212" name="Google Shape;212;p30"/>
            <p:cNvSpPr/>
            <p:nvPr/>
          </p:nvSpPr>
          <p:spPr>
            <a:xfrm>
              <a:off x="1859763" y="1868085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299" y="0"/>
                  </a:moveTo>
                  <a:cubicBezTo>
                    <a:pt x="139" y="0"/>
                    <a:pt x="1" y="139"/>
                    <a:pt x="1" y="299"/>
                  </a:cubicBezTo>
                  <a:cubicBezTo>
                    <a:pt x="1" y="459"/>
                    <a:pt x="139" y="587"/>
                    <a:pt x="299" y="587"/>
                  </a:cubicBezTo>
                  <a:cubicBezTo>
                    <a:pt x="459" y="587"/>
                    <a:pt x="587" y="459"/>
                    <a:pt x="587" y="299"/>
                  </a:cubicBezTo>
                  <a:cubicBezTo>
                    <a:pt x="587" y="139"/>
                    <a:pt x="459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1590223" y="1578697"/>
              <a:ext cx="285397" cy="406211"/>
            </a:xfrm>
            <a:custGeom>
              <a:rect b="b" l="l" r="r" t="t"/>
              <a:pathLst>
                <a:path extrusionOk="0" h="15063" w="10583">
                  <a:moveTo>
                    <a:pt x="299" y="0"/>
                  </a:moveTo>
                  <a:cubicBezTo>
                    <a:pt x="214" y="0"/>
                    <a:pt x="139" y="32"/>
                    <a:pt x="85" y="85"/>
                  </a:cubicBezTo>
                  <a:cubicBezTo>
                    <a:pt x="32" y="139"/>
                    <a:pt x="0" y="213"/>
                    <a:pt x="0" y="299"/>
                  </a:cubicBezTo>
                  <a:lnTo>
                    <a:pt x="0" y="14764"/>
                  </a:lnTo>
                  <a:cubicBezTo>
                    <a:pt x="0" y="14838"/>
                    <a:pt x="32" y="14913"/>
                    <a:pt x="85" y="14966"/>
                  </a:cubicBezTo>
                  <a:cubicBezTo>
                    <a:pt x="139" y="15030"/>
                    <a:pt x="214" y="15062"/>
                    <a:pt x="299" y="15062"/>
                  </a:cubicBezTo>
                  <a:lnTo>
                    <a:pt x="10294" y="15062"/>
                  </a:lnTo>
                  <a:cubicBezTo>
                    <a:pt x="10369" y="15062"/>
                    <a:pt x="10444" y="15030"/>
                    <a:pt x="10497" y="14966"/>
                  </a:cubicBezTo>
                  <a:cubicBezTo>
                    <a:pt x="10561" y="14913"/>
                    <a:pt x="10582" y="14838"/>
                    <a:pt x="10582" y="14764"/>
                  </a:cubicBezTo>
                  <a:lnTo>
                    <a:pt x="10582" y="12353"/>
                  </a:lnTo>
                  <a:cubicBezTo>
                    <a:pt x="10582" y="12193"/>
                    <a:pt x="10454" y="12054"/>
                    <a:pt x="10294" y="12054"/>
                  </a:cubicBezTo>
                  <a:cubicBezTo>
                    <a:pt x="10134" y="12054"/>
                    <a:pt x="9996" y="12193"/>
                    <a:pt x="9996" y="12353"/>
                  </a:cubicBezTo>
                  <a:lnTo>
                    <a:pt x="9996" y="14465"/>
                  </a:lnTo>
                  <a:lnTo>
                    <a:pt x="587" y="14465"/>
                  </a:lnTo>
                  <a:lnTo>
                    <a:pt x="587" y="587"/>
                  </a:lnTo>
                  <a:lnTo>
                    <a:pt x="9996" y="587"/>
                  </a:lnTo>
                  <a:lnTo>
                    <a:pt x="9996" y="9707"/>
                  </a:lnTo>
                  <a:cubicBezTo>
                    <a:pt x="9996" y="9867"/>
                    <a:pt x="10134" y="9995"/>
                    <a:pt x="10294" y="9995"/>
                  </a:cubicBezTo>
                  <a:cubicBezTo>
                    <a:pt x="10454" y="9995"/>
                    <a:pt x="10582" y="9867"/>
                    <a:pt x="10582" y="9707"/>
                  </a:cubicBezTo>
                  <a:lnTo>
                    <a:pt x="10582" y="299"/>
                  </a:lnTo>
                  <a:cubicBezTo>
                    <a:pt x="10582" y="213"/>
                    <a:pt x="10561" y="139"/>
                    <a:pt x="10497" y="85"/>
                  </a:cubicBezTo>
                  <a:cubicBezTo>
                    <a:pt x="10444" y="32"/>
                    <a:pt x="10369" y="0"/>
                    <a:pt x="10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1625874" y="1615211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300" y="1"/>
                  </a:moveTo>
                  <a:cubicBezTo>
                    <a:pt x="129" y="1"/>
                    <a:pt x="1" y="129"/>
                    <a:pt x="1" y="289"/>
                  </a:cubicBezTo>
                  <a:cubicBezTo>
                    <a:pt x="1" y="459"/>
                    <a:pt x="129" y="587"/>
                    <a:pt x="300" y="587"/>
                  </a:cubicBezTo>
                  <a:cubicBezTo>
                    <a:pt x="460" y="587"/>
                    <a:pt x="588" y="459"/>
                    <a:pt x="588" y="289"/>
                  </a:cubicBezTo>
                  <a:cubicBezTo>
                    <a:pt x="588" y="129"/>
                    <a:pt x="46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1824085" y="1615211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300" y="1"/>
                  </a:moveTo>
                  <a:cubicBezTo>
                    <a:pt x="139" y="1"/>
                    <a:pt x="1" y="129"/>
                    <a:pt x="1" y="289"/>
                  </a:cubicBezTo>
                  <a:cubicBezTo>
                    <a:pt x="1" y="459"/>
                    <a:pt x="139" y="587"/>
                    <a:pt x="300" y="587"/>
                  </a:cubicBezTo>
                  <a:cubicBezTo>
                    <a:pt x="460" y="587"/>
                    <a:pt x="588" y="459"/>
                    <a:pt x="588" y="289"/>
                  </a:cubicBezTo>
                  <a:cubicBezTo>
                    <a:pt x="588" y="129"/>
                    <a:pt x="46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1625874" y="1932511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300" y="1"/>
                  </a:moveTo>
                  <a:cubicBezTo>
                    <a:pt x="129" y="1"/>
                    <a:pt x="1" y="129"/>
                    <a:pt x="1" y="289"/>
                  </a:cubicBezTo>
                  <a:cubicBezTo>
                    <a:pt x="1" y="449"/>
                    <a:pt x="129" y="588"/>
                    <a:pt x="300" y="588"/>
                  </a:cubicBezTo>
                  <a:cubicBezTo>
                    <a:pt x="460" y="588"/>
                    <a:pt x="588" y="449"/>
                    <a:pt x="588" y="289"/>
                  </a:cubicBezTo>
                  <a:cubicBezTo>
                    <a:pt x="588" y="129"/>
                    <a:pt x="46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1824085" y="1932511"/>
              <a:ext cx="15857" cy="15857"/>
            </a:xfrm>
            <a:custGeom>
              <a:rect b="b" l="l" r="r" t="t"/>
              <a:pathLst>
                <a:path extrusionOk="0" h="588" w="588">
                  <a:moveTo>
                    <a:pt x="300" y="1"/>
                  </a:moveTo>
                  <a:cubicBezTo>
                    <a:pt x="139" y="1"/>
                    <a:pt x="1" y="129"/>
                    <a:pt x="1" y="289"/>
                  </a:cubicBezTo>
                  <a:cubicBezTo>
                    <a:pt x="1" y="449"/>
                    <a:pt x="139" y="588"/>
                    <a:pt x="300" y="588"/>
                  </a:cubicBezTo>
                  <a:cubicBezTo>
                    <a:pt x="460" y="588"/>
                    <a:pt x="588" y="449"/>
                    <a:pt x="588" y="289"/>
                  </a:cubicBezTo>
                  <a:cubicBezTo>
                    <a:pt x="588" y="129"/>
                    <a:pt x="460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665597" y="1615211"/>
              <a:ext cx="134945" cy="134945"/>
            </a:xfrm>
            <a:custGeom>
              <a:rect b="b" l="l" r="r" t="t"/>
              <a:pathLst>
                <a:path extrusionOk="0" h="5004" w="5004">
                  <a:moveTo>
                    <a:pt x="2496" y="587"/>
                  </a:moveTo>
                  <a:cubicBezTo>
                    <a:pt x="3552" y="587"/>
                    <a:pt x="4406" y="1441"/>
                    <a:pt x="4406" y="2497"/>
                  </a:cubicBezTo>
                  <a:cubicBezTo>
                    <a:pt x="4406" y="3553"/>
                    <a:pt x="3552" y="4406"/>
                    <a:pt x="2496" y="4406"/>
                  </a:cubicBezTo>
                  <a:cubicBezTo>
                    <a:pt x="1440" y="4406"/>
                    <a:pt x="587" y="3553"/>
                    <a:pt x="587" y="2497"/>
                  </a:cubicBezTo>
                  <a:cubicBezTo>
                    <a:pt x="587" y="1441"/>
                    <a:pt x="1440" y="587"/>
                    <a:pt x="2496" y="587"/>
                  </a:cubicBezTo>
                  <a:close/>
                  <a:moveTo>
                    <a:pt x="2496" y="1"/>
                  </a:moveTo>
                  <a:cubicBezTo>
                    <a:pt x="1120" y="1"/>
                    <a:pt x="0" y="1121"/>
                    <a:pt x="0" y="2497"/>
                  </a:cubicBezTo>
                  <a:cubicBezTo>
                    <a:pt x="0" y="3873"/>
                    <a:pt x="1120" y="5004"/>
                    <a:pt x="2496" y="5004"/>
                  </a:cubicBezTo>
                  <a:cubicBezTo>
                    <a:pt x="3872" y="5004"/>
                    <a:pt x="5003" y="3873"/>
                    <a:pt x="5003" y="2497"/>
                  </a:cubicBezTo>
                  <a:cubicBezTo>
                    <a:pt x="5003" y="1121"/>
                    <a:pt x="3872" y="1"/>
                    <a:pt x="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1705293" y="1654907"/>
              <a:ext cx="55526" cy="55553"/>
            </a:xfrm>
            <a:custGeom>
              <a:rect b="b" l="l" r="r" t="t"/>
              <a:pathLst>
                <a:path extrusionOk="0" h="2060" w="2059">
                  <a:moveTo>
                    <a:pt x="1024" y="588"/>
                  </a:moveTo>
                  <a:cubicBezTo>
                    <a:pt x="1270" y="588"/>
                    <a:pt x="1472" y="780"/>
                    <a:pt x="1472" y="1025"/>
                  </a:cubicBezTo>
                  <a:cubicBezTo>
                    <a:pt x="1472" y="1270"/>
                    <a:pt x="1270" y="1473"/>
                    <a:pt x="1024" y="1473"/>
                  </a:cubicBezTo>
                  <a:cubicBezTo>
                    <a:pt x="779" y="1473"/>
                    <a:pt x="587" y="1270"/>
                    <a:pt x="587" y="1025"/>
                  </a:cubicBezTo>
                  <a:cubicBezTo>
                    <a:pt x="587" y="780"/>
                    <a:pt x="779" y="588"/>
                    <a:pt x="1024" y="588"/>
                  </a:cubicBezTo>
                  <a:close/>
                  <a:moveTo>
                    <a:pt x="1024" y="1"/>
                  </a:moveTo>
                  <a:cubicBezTo>
                    <a:pt x="459" y="1"/>
                    <a:pt x="0" y="460"/>
                    <a:pt x="0" y="1025"/>
                  </a:cubicBezTo>
                  <a:cubicBezTo>
                    <a:pt x="0" y="1590"/>
                    <a:pt x="459" y="2060"/>
                    <a:pt x="1024" y="2060"/>
                  </a:cubicBezTo>
                  <a:cubicBezTo>
                    <a:pt x="1590" y="2060"/>
                    <a:pt x="2059" y="1590"/>
                    <a:pt x="2059" y="1025"/>
                  </a:cubicBezTo>
                  <a:cubicBezTo>
                    <a:pt x="2059" y="460"/>
                    <a:pt x="1590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641703" y="1765959"/>
              <a:ext cx="182408" cy="182408"/>
            </a:xfrm>
            <a:custGeom>
              <a:rect b="b" l="l" r="r" t="t"/>
              <a:pathLst>
                <a:path extrusionOk="0" h="6764" w="6764">
                  <a:moveTo>
                    <a:pt x="3382" y="587"/>
                  </a:moveTo>
                  <a:cubicBezTo>
                    <a:pt x="4929" y="587"/>
                    <a:pt x="6177" y="1835"/>
                    <a:pt x="6177" y="3382"/>
                  </a:cubicBezTo>
                  <a:cubicBezTo>
                    <a:pt x="6177" y="4918"/>
                    <a:pt x="4929" y="6177"/>
                    <a:pt x="3382" y="6177"/>
                  </a:cubicBezTo>
                  <a:cubicBezTo>
                    <a:pt x="1846" y="6177"/>
                    <a:pt x="587" y="4918"/>
                    <a:pt x="587" y="3382"/>
                  </a:cubicBezTo>
                  <a:cubicBezTo>
                    <a:pt x="587" y="1835"/>
                    <a:pt x="1846" y="587"/>
                    <a:pt x="3382" y="587"/>
                  </a:cubicBezTo>
                  <a:close/>
                  <a:moveTo>
                    <a:pt x="3382" y="1"/>
                  </a:moveTo>
                  <a:cubicBezTo>
                    <a:pt x="1515" y="1"/>
                    <a:pt x="1" y="1515"/>
                    <a:pt x="1" y="3382"/>
                  </a:cubicBezTo>
                  <a:cubicBezTo>
                    <a:pt x="1" y="5249"/>
                    <a:pt x="1515" y="6764"/>
                    <a:pt x="3382" y="6764"/>
                  </a:cubicBezTo>
                  <a:cubicBezTo>
                    <a:pt x="5249" y="6764"/>
                    <a:pt x="6764" y="5249"/>
                    <a:pt x="6764" y="3382"/>
                  </a:cubicBezTo>
                  <a:cubicBezTo>
                    <a:pt x="6764" y="1515"/>
                    <a:pt x="5249" y="1"/>
                    <a:pt x="3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1693211" y="1817440"/>
              <a:ext cx="79419" cy="79446"/>
            </a:xfrm>
            <a:custGeom>
              <a:rect b="b" l="l" r="r" t="t"/>
              <a:pathLst>
                <a:path extrusionOk="0" h="2946" w="2945">
                  <a:moveTo>
                    <a:pt x="1472" y="588"/>
                  </a:moveTo>
                  <a:cubicBezTo>
                    <a:pt x="1963" y="588"/>
                    <a:pt x="2358" y="982"/>
                    <a:pt x="2358" y="1473"/>
                  </a:cubicBezTo>
                  <a:cubicBezTo>
                    <a:pt x="2358" y="1953"/>
                    <a:pt x="1963" y="2348"/>
                    <a:pt x="1472" y="2348"/>
                  </a:cubicBezTo>
                  <a:cubicBezTo>
                    <a:pt x="992" y="2348"/>
                    <a:pt x="597" y="1953"/>
                    <a:pt x="597" y="1473"/>
                  </a:cubicBezTo>
                  <a:cubicBezTo>
                    <a:pt x="597" y="982"/>
                    <a:pt x="992" y="588"/>
                    <a:pt x="1472" y="588"/>
                  </a:cubicBezTo>
                  <a:close/>
                  <a:moveTo>
                    <a:pt x="1472" y="1"/>
                  </a:moveTo>
                  <a:cubicBezTo>
                    <a:pt x="661" y="1"/>
                    <a:pt x="0" y="662"/>
                    <a:pt x="0" y="1473"/>
                  </a:cubicBezTo>
                  <a:cubicBezTo>
                    <a:pt x="0" y="2284"/>
                    <a:pt x="661" y="2945"/>
                    <a:pt x="1472" y="2945"/>
                  </a:cubicBezTo>
                  <a:cubicBezTo>
                    <a:pt x="2283" y="2945"/>
                    <a:pt x="2944" y="2284"/>
                    <a:pt x="2944" y="1473"/>
                  </a:cubicBezTo>
                  <a:cubicBezTo>
                    <a:pt x="2944" y="662"/>
                    <a:pt x="2283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30"/>
          <p:cNvGrpSpPr/>
          <p:nvPr/>
        </p:nvGrpSpPr>
        <p:grpSpPr>
          <a:xfrm>
            <a:off x="4332465" y="2466352"/>
            <a:ext cx="479060" cy="776392"/>
            <a:chOff x="806008" y="2392226"/>
            <a:chExt cx="233916" cy="406211"/>
          </a:xfrm>
        </p:grpSpPr>
        <p:sp>
          <p:nvSpPr>
            <p:cNvPr id="223" name="Google Shape;223;p30"/>
            <p:cNvSpPr/>
            <p:nvPr/>
          </p:nvSpPr>
          <p:spPr>
            <a:xfrm>
              <a:off x="806008" y="2392226"/>
              <a:ext cx="233916" cy="406211"/>
            </a:xfrm>
            <a:custGeom>
              <a:rect b="b" l="l" r="r" t="t"/>
              <a:pathLst>
                <a:path extrusionOk="0" h="15063" w="8674">
                  <a:moveTo>
                    <a:pt x="5292" y="587"/>
                  </a:moveTo>
                  <a:cubicBezTo>
                    <a:pt x="6294" y="587"/>
                    <a:pt x="7190" y="1217"/>
                    <a:pt x="7553" y="2123"/>
                  </a:cubicBezTo>
                  <a:lnTo>
                    <a:pt x="3041" y="2123"/>
                  </a:lnTo>
                  <a:cubicBezTo>
                    <a:pt x="3404" y="1217"/>
                    <a:pt x="4300" y="587"/>
                    <a:pt x="5292" y="587"/>
                  </a:cubicBezTo>
                  <a:close/>
                  <a:moveTo>
                    <a:pt x="7799" y="2710"/>
                  </a:moveTo>
                  <a:cubicBezTo>
                    <a:pt x="7959" y="2710"/>
                    <a:pt x="8087" y="2838"/>
                    <a:pt x="8087" y="3009"/>
                  </a:cubicBezTo>
                  <a:cubicBezTo>
                    <a:pt x="8087" y="3169"/>
                    <a:pt x="7959" y="3297"/>
                    <a:pt x="7799" y="3297"/>
                  </a:cubicBezTo>
                  <a:lnTo>
                    <a:pt x="2795" y="3297"/>
                  </a:lnTo>
                  <a:cubicBezTo>
                    <a:pt x="2635" y="3297"/>
                    <a:pt x="2497" y="3169"/>
                    <a:pt x="2497" y="3009"/>
                  </a:cubicBezTo>
                  <a:cubicBezTo>
                    <a:pt x="2497" y="2838"/>
                    <a:pt x="2635" y="2710"/>
                    <a:pt x="2795" y="2710"/>
                  </a:cubicBezTo>
                  <a:close/>
                  <a:moveTo>
                    <a:pt x="7564" y="3883"/>
                  </a:moveTo>
                  <a:cubicBezTo>
                    <a:pt x="7382" y="4342"/>
                    <a:pt x="7073" y="4726"/>
                    <a:pt x="6689" y="5004"/>
                  </a:cubicBezTo>
                  <a:cubicBezTo>
                    <a:pt x="6284" y="5281"/>
                    <a:pt x="5804" y="5441"/>
                    <a:pt x="5292" y="5441"/>
                  </a:cubicBezTo>
                  <a:cubicBezTo>
                    <a:pt x="4780" y="5441"/>
                    <a:pt x="4300" y="5281"/>
                    <a:pt x="3905" y="5004"/>
                  </a:cubicBezTo>
                  <a:cubicBezTo>
                    <a:pt x="3510" y="4726"/>
                    <a:pt x="3201" y="4342"/>
                    <a:pt x="3030" y="3883"/>
                  </a:cubicBezTo>
                  <a:close/>
                  <a:moveTo>
                    <a:pt x="4182" y="5814"/>
                  </a:moveTo>
                  <a:cubicBezTo>
                    <a:pt x="4524" y="5953"/>
                    <a:pt x="4908" y="6028"/>
                    <a:pt x="5292" y="6028"/>
                  </a:cubicBezTo>
                  <a:cubicBezTo>
                    <a:pt x="5686" y="6028"/>
                    <a:pt x="6060" y="5953"/>
                    <a:pt x="6412" y="5814"/>
                  </a:cubicBezTo>
                  <a:lnTo>
                    <a:pt x="6412" y="5814"/>
                  </a:lnTo>
                  <a:lnTo>
                    <a:pt x="6316" y="6625"/>
                  </a:lnTo>
                  <a:lnTo>
                    <a:pt x="4278" y="6625"/>
                  </a:lnTo>
                  <a:lnTo>
                    <a:pt x="4182" y="5814"/>
                  </a:lnTo>
                  <a:close/>
                  <a:moveTo>
                    <a:pt x="5590" y="12311"/>
                  </a:moveTo>
                  <a:lnTo>
                    <a:pt x="5590" y="12652"/>
                  </a:lnTo>
                  <a:cubicBezTo>
                    <a:pt x="5590" y="12812"/>
                    <a:pt x="5462" y="12940"/>
                    <a:pt x="5292" y="12940"/>
                  </a:cubicBezTo>
                  <a:cubicBezTo>
                    <a:pt x="5132" y="12940"/>
                    <a:pt x="5004" y="12812"/>
                    <a:pt x="5004" y="12652"/>
                  </a:cubicBezTo>
                  <a:lnTo>
                    <a:pt x="5004" y="12311"/>
                  </a:lnTo>
                  <a:cubicBezTo>
                    <a:pt x="5100" y="12343"/>
                    <a:pt x="5196" y="12353"/>
                    <a:pt x="5292" y="12353"/>
                  </a:cubicBezTo>
                  <a:cubicBezTo>
                    <a:pt x="5398" y="12353"/>
                    <a:pt x="5494" y="12343"/>
                    <a:pt x="5590" y="12311"/>
                  </a:cubicBezTo>
                  <a:close/>
                  <a:moveTo>
                    <a:pt x="5292" y="1"/>
                  </a:moveTo>
                  <a:cubicBezTo>
                    <a:pt x="4598" y="1"/>
                    <a:pt x="3926" y="246"/>
                    <a:pt x="3393" y="683"/>
                  </a:cubicBezTo>
                  <a:cubicBezTo>
                    <a:pt x="2902" y="1078"/>
                    <a:pt x="2550" y="1622"/>
                    <a:pt x="2390" y="2219"/>
                  </a:cubicBezTo>
                  <a:cubicBezTo>
                    <a:pt x="2102" y="2369"/>
                    <a:pt x="1910" y="2667"/>
                    <a:pt x="1910" y="3009"/>
                  </a:cubicBezTo>
                  <a:cubicBezTo>
                    <a:pt x="1910" y="3339"/>
                    <a:pt x="2102" y="3627"/>
                    <a:pt x="2379" y="3777"/>
                  </a:cubicBezTo>
                  <a:cubicBezTo>
                    <a:pt x="2561" y="4481"/>
                    <a:pt x="2987" y="5068"/>
                    <a:pt x="3553" y="5473"/>
                  </a:cubicBezTo>
                  <a:lnTo>
                    <a:pt x="4236" y="11404"/>
                  </a:lnTo>
                  <a:cubicBezTo>
                    <a:pt x="4257" y="11585"/>
                    <a:pt x="4321" y="11745"/>
                    <a:pt x="4417" y="11895"/>
                  </a:cubicBezTo>
                  <a:lnTo>
                    <a:pt x="4417" y="12652"/>
                  </a:lnTo>
                  <a:cubicBezTo>
                    <a:pt x="4417" y="13036"/>
                    <a:pt x="4662" y="13356"/>
                    <a:pt x="5004" y="13484"/>
                  </a:cubicBezTo>
                  <a:lnTo>
                    <a:pt x="5004" y="13516"/>
                  </a:lnTo>
                  <a:cubicBezTo>
                    <a:pt x="5004" y="14039"/>
                    <a:pt x="4577" y="14476"/>
                    <a:pt x="4044" y="14476"/>
                  </a:cubicBezTo>
                  <a:cubicBezTo>
                    <a:pt x="3521" y="14476"/>
                    <a:pt x="3094" y="14039"/>
                    <a:pt x="3094" y="13516"/>
                  </a:cubicBezTo>
                  <a:lnTo>
                    <a:pt x="3094" y="7062"/>
                  </a:lnTo>
                  <a:cubicBezTo>
                    <a:pt x="3094" y="6209"/>
                    <a:pt x="2401" y="5516"/>
                    <a:pt x="1547" y="5516"/>
                  </a:cubicBezTo>
                  <a:cubicBezTo>
                    <a:pt x="694" y="5516"/>
                    <a:pt x="1" y="6209"/>
                    <a:pt x="1" y="7062"/>
                  </a:cubicBezTo>
                  <a:lnTo>
                    <a:pt x="1" y="13602"/>
                  </a:lnTo>
                  <a:cubicBezTo>
                    <a:pt x="1" y="13772"/>
                    <a:pt x="129" y="13900"/>
                    <a:pt x="299" y="13900"/>
                  </a:cubicBezTo>
                  <a:cubicBezTo>
                    <a:pt x="459" y="13900"/>
                    <a:pt x="587" y="13772"/>
                    <a:pt x="587" y="13602"/>
                  </a:cubicBezTo>
                  <a:lnTo>
                    <a:pt x="587" y="7062"/>
                  </a:lnTo>
                  <a:cubicBezTo>
                    <a:pt x="587" y="6540"/>
                    <a:pt x="1014" y="6102"/>
                    <a:pt x="1547" y="6102"/>
                  </a:cubicBezTo>
                  <a:cubicBezTo>
                    <a:pt x="2070" y="6102"/>
                    <a:pt x="2497" y="6540"/>
                    <a:pt x="2497" y="7062"/>
                  </a:cubicBezTo>
                  <a:lnTo>
                    <a:pt x="2497" y="13516"/>
                  </a:lnTo>
                  <a:cubicBezTo>
                    <a:pt x="2497" y="14370"/>
                    <a:pt x="3190" y="15063"/>
                    <a:pt x="4044" y="15063"/>
                  </a:cubicBezTo>
                  <a:cubicBezTo>
                    <a:pt x="4897" y="15063"/>
                    <a:pt x="5590" y="14370"/>
                    <a:pt x="5590" y="13516"/>
                  </a:cubicBezTo>
                  <a:lnTo>
                    <a:pt x="5590" y="13484"/>
                  </a:lnTo>
                  <a:cubicBezTo>
                    <a:pt x="5932" y="13356"/>
                    <a:pt x="6177" y="13036"/>
                    <a:pt x="6177" y="12652"/>
                  </a:cubicBezTo>
                  <a:lnTo>
                    <a:pt x="6177" y="11895"/>
                  </a:lnTo>
                  <a:cubicBezTo>
                    <a:pt x="6273" y="11745"/>
                    <a:pt x="6337" y="11575"/>
                    <a:pt x="6358" y="11404"/>
                  </a:cubicBezTo>
                  <a:lnTo>
                    <a:pt x="6454" y="10551"/>
                  </a:lnTo>
                  <a:cubicBezTo>
                    <a:pt x="6465" y="10465"/>
                    <a:pt x="6444" y="10391"/>
                    <a:pt x="6390" y="10337"/>
                  </a:cubicBezTo>
                  <a:cubicBezTo>
                    <a:pt x="6348" y="10273"/>
                    <a:pt x="6273" y="10231"/>
                    <a:pt x="6198" y="10220"/>
                  </a:cubicBezTo>
                  <a:lnTo>
                    <a:pt x="6166" y="10220"/>
                  </a:lnTo>
                  <a:cubicBezTo>
                    <a:pt x="6017" y="10220"/>
                    <a:pt x="5889" y="10337"/>
                    <a:pt x="5868" y="10487"/>
                  </a:cubicBezTo>
                  <a:lnTo>
                    <a:pt x="5772" y="11340"/>
                  </a:lnTo>
                  <a:cubicBezTo>
                    <a:pt x="5772" y="11383"/>
                    <a:pt x="5761" y="11436"/>
                    <a:pt x="5740" y="11468"/>
                  </a:cubicBezTo>
                  <a:cubicBezTo>
                    <a:pt x="5665" y="11649"/>
                    <a:pt x="5494" y="11767"/>
                    <a:pt x="5292" y="11767"/>
                  </a:cubicBezTo>
                  <a:cubicBezTo>
                    <a:pt x="5100" y="11767"/>
                    <a:pt x="4929" y="11649"/>
                    <a:pt x="4854" y="11468"/>
                  </a:cubicBezTo>
                  <a:cubicBezTo>
                    <a:pt x="4833" y="11436"/>
                    <a:pt x="4822" y="11383"/>
                    <a:pt x="4822" y="11340"/>
                  </a:cubicBezTo>
                  <a:lnTo>
                    <a:pt x="4342" y="7212"/>
                  </a:lnTo>
                  <a:lnTo>
                    <a:pt x="6252" y="7212"/>
                  </a:lnTo>
                  <a:lnTo>
                    <a:pt x="6177" y="7852"/>
                  </a:lnTo>
                  <a:cubicBezTo>
                    <a:pt x="6156" y="8012"/>
                    <a:pt x="6273" y="8161"/>
                    <a:pt x="6433" y="8182"/>
                  </a:cubicBezTo>
                  <a:lnTo>
                    <a:pt x="6465" y="8182"/>
                  </a:lnTo>
                  <a:cubicBezTo>
                    <a:pt x="6614" y="8182"/>
                    <a:pt x="6742" y="8065"/>
                    <a:pt x="6764" y="7916"/>
                  </a:cubicBezTo>
                  <a:lnTo>
                    <a:pt x="7041" y="5473"/>
                  </a:lnTo>
                  <a:cubicBezTo>
                    <a:pt x="7606" y="5068"/>
                    <a:pt x="8033" y="4481"/>
                    <a:pt x="8215" y="3777"/>
                  </a:cubicBezTo>
                  <a:cubicBezTo>
                    <a:pt x="8492" y="3627"/>
                    <a:pt x="8673" y="3339"/>
                    <a:pt x="8673" y="3009"/>
                  </a:cubicBezTo>
                  <a:cubicBezTo>
                    <a:pt x="8673" y="2667"/>
                    <a:pt x="8481" y="2369"/>
                    <a:pt x="8204" y="2219"/>
                  </a:cubicBezTo>
                  <a:cubicBezTo>
                    <a:pt x="8033" y="1622"/>
                    <a:pt x="7681" y="1078"/>
                    <a:pt x="7201" y="683"/>
                  </a:cubicBezTo>
                  <a:cubicBezTo>
                    <a:pt x="6668" y="246"/>
                    <a:pt x="5985" y="1"/>
                    <a:pt x="5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968271" y="2632425"/>
              <a:ext cx="16127" cy="15857"/>
            </a:xfrm>
            <a:custGeom>
              <a:rect b="b" l="l" r="r" t="t"/>
              <a:pathLst>
                <a:path extrusionOk="0" h="588" w="598">
                  <a:moveTo>
                    <a:pt x="299" y="1"/>
                  </a:moveTo>
                  <a:cubicBezTo>
                    <a:pt x="139" y="1"/>
                    <a:pt x="0" y="129"/>
                    <a:pt x="0" y="289"/>
                  </a:cubicBezTo>
                  <a:cubicBezTo>
                    <a:pt x="0" y="460"/>
                    <a:pt x="139" y="588"/>
                    <a:pt x="299" y="588"/>
                  </a:cubicBezTo>
                  <a:cubicBezTo>
                    <a:pt x="459" y="588"/>
                    <a:pt x="597" y="460"/>
                    <a:pt x="597" y="289"/>
                  </a:cubicBezTo>
                  <a:cubicBezTo>
                    <a:pt x="597" y="129"/>
                    <a:pt x="459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30"/>
          <p:cNvSpPr txBox="1"/>
          <p:nvPr/>
        </p:nvSpPr>
        <p:spPr>
          <a:xfrm>
            <a:off x="1542750" y="4408800"/>
            <a:ext cx="605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TunedIn is the only social media platform that unites a community of music enthusiasts.</a:t>
            </a:r>
            <a:endParaRPr b="1" sz="20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Consumer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/>
              <a:t>Insights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1" name="Google Shape;231;p31"/>
          <p:cNvSpPr txBox="1"/>
          <p:nvPr>
            <p:ph type="title"/>
          </p:nvPr>
        </p:nvSpPr>
        <p:spPr>
          <a:xfrm>
            <a:off x="62962" y="2832530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1040"/>
                </a:solidFill>
              </a:rPr>
              <a:t>Pain POints</a:t>
            </a:r>
            <a:endParaRPr>
              <a:solidFill>
                <a:srgbClr val="FF104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32" name="Google Shape;232;p31"/>
          <p:cNvSpPr txBox="1"/>
          <p:nvPr>
            <p:ph idx="2" type="title"/>
          </p:nvPr>
        </p:nvSpPr>
        <p:spPr>
          <a:xfrm>
            <a:off x="2740599" y="2832530"/>
            <a:ext cx="3242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233" name="Google Shape;233;p31"/>
          <p:cNvSpPr txBox="1"/>
          <p:nvPr>
            <p:ph idx="4" type="title"/>
          </p:nvPr>
        </p:nvSpPr>
        <p:spPr>
          <a:xfrm>
            <a:off x="5716200" y="2832525"/>
            <a:ext cx="3427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1040"/>
                </a:solidFill>
              </a:rPr>
              <a:t>Recommendations</a:t>
            </a:r>
            <a:endParaRPr>
              <a:solidFill>
                <a:srgbClr val="FF1040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31"/>
          <p:cNvGrpSpPr/>
          <p:nvPr/>
        </p:nvGrpSpPr>
        <p:grpSpPr>
          <a:xfrm>
            <a:off x="1099191" y="2056149"/>
            <a:ext cx="1169632" cy="776388"/>
            <a:chOff x="1781317" y="3391400"/>
            <a:chExt cx="367255" cy="282364"/>
          </a:xfrm>
        </p:grpSpPr>
        <p:sp>
          <p:nvSpPr>
            <p:cNvPr id="236" name="Google Shape;236;p31"/>
            <p:cNvSpPr/>
            <p:nvPr/>
          </p:nvSpPr>
          <p:spPr>
            <a:xfrm>
              <a:off x="1901061" y="3639610"/>
              <a:ext cx="11013" cy="33772"/>
            </a:xfrm>
            <a:custGeom>
              <a:rect b="b" l="l" r="r" t="t"/>
              <a:pathLst>
                <a:path extrusionOk="0" h="1061" w="346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2016668" y="3639610"/>
              <a:ext cx="10631" cy="33772"/>
            </a:xfrm>
            <a:custGeom>
              <a:rect b="b" l="l" r="r" t="t"/>
              <a:pathLst>
                <a:path extrusionOk="0" h="1061" w="334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1820340" y="3518720"/>
              <a:ext cx="46281" cy="16329"/>
            </a:xfrm>
            <a:custGeom>
              <a:rect b="b" l="l" r="r" t="t"/>
              <a:pathLst>
                <a:path extrusionOk="0" h="513" w="145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1802898" y="3628247"/>
              <a:ext cx="11045" cy="45135"/>
            </a:xfrm>
            <a:custGeom>
              <a:rect b="b" l="l" r="r" t="t"/>
              <a:pathLst>
                <a:path extrusionOk="0" h="1418" w="34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1781317" y="3391400"/>
              <a:ext cx="367255" cy="282364"/>
            </a:xfrm>
            <a:custGeom>
              <a:rect b="b" l="l" r="r" t="t"/>
              <a:pathLst>
                <a:path extrusionOk="0" h="8871" w="11538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2114800" y="3635440"/>
              <a:ext cx="11045" cy="37941"/>
            </a:xfrm>
            <a:custGeom>
              <a:rect b="b" l="l" r="r" t="t"/>
              <a:pathLst>
                <a:path extrusionOk="0" h="1192" w="34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chemeClr val="dk1"/>
                </a:highlight>
              </a:endParaRPr>
            </a:p>
          </p:txBody>
        </p:sp>
      </p:grpSp>
      <p:grpSp>
        <p:nvGrpSpPr>
          <p:cNvPr id="242" name="Google Shape;242;p31"/>
          <p:cNvGrpSpPr/>
          <p:nvPr/>
        </p:nvGrpSpPr>
        <p:grpSpPr>
          <a:xfrm>
            <a:off x="3825972" y="2018099"/>
            <a:ext cx="1071347" cy="852489"/>
            <a:chOff x="3235438" y="1970604"/>
            <a:chExt cx="354363" cy="354745"/>
          </a:xfrm>
        </p:grpSpPr>
        <p:sp>
          <p:nvSpPr>
            <p:cNvPr id="243" name="Google Shape;243;p31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31"/>
          <p:cNvGrpSpPr/>
          <p:nvPr/>
        </p:nvGrpSpPr>
        <p:grpSpPr>
          <a:xfrm>
            <a:off x="7062940" y="1900607"/>
            <a:ext cx="1009709" cy="969976"/>
            <a:chOff x="7055134" y="2919170"/>
            <a:chExt cx="290321" cy="310820"/>
          </a:xfrm>
        </p:grpSpPr>
        <p:sp>
          <p:nvSpPr>
            <p:cNvPr id="257" name="Google Shape;257;p31"/>
            <p:cNvSpPr/>
            <p:nvPr/>
          </p:nvSpPr>
          <p:spPr>
            <a:xfrm>
              <a:off x="7102497" y="2970989"/>
              <a:ext cx="191044" cy="259001"/>
            </a:xfrm>
            <a:custGeom>
              <a:rect b="b" l="l" r="r" t="t"/>
              <a:pathLst>
                <a:path extrusionOk="0" h="8137" w="6002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7304872" y="3059413"/>
              <a:ext cx="40583" cy="9485"/>
            </a:xfrm>
            <a:custGeom>
              <a:rect b="b" l="l" r="r" t="t"/>
              <a:pathLst>
                <a:path extrusionOk="0" h="298" w="1275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7055134" y="3059413"/>
              <a:ext cx="41347" cy="9485"/>
            </a:xfrm>
            <a:custGeom>
              <a:rect b="b" l="l" r="r" t="t"/>
              <a:pathLst>
                <a:path extrusionOk="0" h="298" w="1299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7195727" y="2919170"/>
              <a:ext cx="9517" cy="40583"/>
            </a:xfrm>
            <a:custGeom>
              <a:rect b="b" l="l" r="r" t="t"/>
              <a:pathLst>
                <a:path extrusionOk="0" h="127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7185128" y="3007116"/>
              <a:ext cx="30334" cy="92880"/>
            </a:xfrm>
            <a:custGeom>
              <a:rect b="b" l="l" r="r" t="t"/>
              <a:pathLst>
                <a:path extrusionOk="0" h="2918" w="953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7187770" y="3111328"/>
              <a:ext cx="25814" cy="25814"/>
            </a:xfrm>
            <a:custGeom>
              <a:rect b="b" l="l" r="r" t="t"/>
              <a:pathLst>
                <a:path extrusionOk="0" h="811" w="811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7249552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7132831" y="3153852"/>
              <a:ext cx="18589" cy="22695"/>
            </a:xfrm>
            <a:custGeom>
              <a:rect b="b" l="l" r="r" t="t"/>
              <a:pathLst>
                <a:path extrusionOk="0" h="713" w="584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7132449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7249552" y="3153852"/>
              <a:ext cx="18971" cy="22695"/>
            </a:xfrm>
            <a:custGeom>
              <a:rect b="b" l="l" r="r" t="t"/>
              <a:pathLst>
                <a:path extrusionOk="0" h="713" w="596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7289721" y="3113969"/>
              <a:ext cx="24286" cy="17093"/>
            </a:xfrm>
            <a:custGeom>
              <a:rect b="b" l="l" r="r" t="t"/>
              <a:pathLst>
                <a:path extrusionOk="0" h="537" w="763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7086964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7289339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7086964" y="3113587"/>
              <a:ext cx="24668" cy="17093"/>
            </a:xfrm>
            <a:custGeom>
              <a:rect b="b" l="l" r="r" t="t"/>
              <a:pathLst>
                <a:path extrusionOk="0" h="537" w="775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2" title="TunedIn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91" y="0"/>
            <a:ext cx="68580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type="title"/>
          </p:nvPr>
        </p:nvSpPr>
        <p:spPr>
          <a:xfrm>
            <a:off x="639575" y="182075"/>
            <a:ext cx="3460500" cy="9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Total </a:t>
            </a:r>
            <a:r>
              <a:rPr lang="en">
                <a:solidFill>
                  <a:schemeClr val="dk2"/>
                </a:solidFill>
              </a:rPr>
              <a:t>Addressable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/>
              <a:t>Market</a:t>
            </a: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7676825" y="2353438"/>
            <a:ext cx="12633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200" y="1125875"/>
            <a:ext cx="3811271" cy="37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3"/>
          <p:cNvSpPr txBox="1"/>
          <p:nvPr>
            <p:ph idx="4294967295" type="subTitle"/>
          </p:nvPr>
        </p:nvSpPr>
        <p:spPr>
          <a:xfrm>
            <a:off x="639575" y="1322500"/>
            <a:ext cx="4047600" cy="21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⇨"/>
            </a:pPr>
            <a:r>
              <a:rPr b="1" lang="en"/>
              <a:t>SOM: </a:t>
            </a:r>
            <a:r>
              <a:rPr lang="en"/>
              <a:t>College Students who are die hard fans of the same artist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⇨"/>
            </a:pPr>
            <a:r>
              <a:rPr b="1" lang="en"/>
              <a:t>SAM: </a:t>
            </a:r>
            <a:r>
              <a:rPr lang="en"/>
              <a:t>Music Enthusiasts who have similar taste in music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⇨"/>
            </a:pPr>
            <a:r>
              <a:rPr b="1" lang="en"/>
              <a:t>TAM: </a:t>
            </a:r>
            <a:r>
              <a:rPr lang="en"/>
              <a:t>Music Streaming Service Users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type="title"/>
          </p:nvPr>
        </p:nvSpPr>
        <p:spPr>
          <a:xfrm>
            <a:off x="82100" y="66375"/>
            <a:ext cx="2968200" cy="68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Competitive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2000">
                <a:solidFill>
                  <a:schemeClr val="dk2"/>
                </a:solidFill>
              </a:rPr>
              <a:t> </a:t>
            </a:r>
            <a:r>
              <a:rPr lang="en" sz="2000"/>
              <a:t>Landscape</a:t>
            </a:r>
            <a:endParaRPr sz="2000"/>
          </a:p>
        </p:txBody>
      </p:sp>
      <p:sp>
        <p:nvSpPr>
          <p:cNvPr id="290" name="Google Shape;290;p34"/>
          <p:cNvSpPr/>
          <p:nvPr/>
        </p:nvSpPr>
        <p:spPr>
          <a:xfrm>
            <a:off x="921300" y="2523900"/>
            <a:ext cx="66282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1" name="Google Shape;2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4"/>
          <p:cNvSpPr/>
          <p:nvPr/>
        </p:nvSpPr>
        <p:spPr>
          <a:xfrm rot="-5400000">
            <a:off x="2190000" y="2587450"/>
            <a:ext cx="4090800" cy="957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>
            <a:noFill/>
          </a:ln>
          <a:effectLst>
            <a:outerShdw blurRad="100013" rotWithShape="0" algn="bl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" name="Google Shape;2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175" y="420825"/>
            <a:ext cx="1771225" cy="14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4"/>
          <p:cNvSpPr txBox="1"/>
          <p:nvPr/>
        </p:nvSpPr>
        <p:spPr>
          <a:xfrm>
            <a:off x="7383925" y="2750300"/>
            <a:ext cx="18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Discussion-based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0" y="2327500"/>
            <a:ext cx="126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Community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3439500" y="227163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Music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oriented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3734025" y="4680688"/>
            <a:ext cx="159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Ubiquitous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 rotWithShape="1">
          <a:blip r:embed="rId4">
            <a:alphaModFix/>
          </a:blip>
          <a:srcRect b="11544" l="17676" r="17669" t="11544"/>
          <a:stretch/>
        </p:blipFill>
        <p:spPr>
          <a:xfrm>
            <a:off x="1834150" y="674675"/>
            <a:ext cx="1071349" cy="104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136" y="1665372"/>
            <a:ext cx="1470125" cy="57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0300" y="591500"/>
            <a:ext cx="1137251" cy="11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44241" y="3703094"/>
            <a:ext cx="1137250" cy="111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26458" y="3836716"/>
            <a:ext cx="820116" cy="8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55892" y="2655400"/>
            <a:ext cx="1036510" cy="1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1575" y="3543450"/>
            <a:ext cx="1176466" cy="11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87900" y="2161452"/>
            <a:ext cx="1176475" cy="94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455500" y="3010858"/>
            <a:ext cx="1470125" cy="33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type="title"/>
          </p:nvPr>
        </p:nvSpPr>
        <p:spPr>
          <a:xfrm>
            <a:off x="570475" y="-44637"/>
            <a:ext cx="5143800" cy="94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Key Features</a:t>
            </a:r>
            <a:endParaRPr/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651" y="1019"/>
            <a:ext cx="1071351" cy="8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3400" y="771951"/>
            <a:ext cx="1768600" cy="37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9200" y="777300"/>
            <a:ext cx="1768602" cy="37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2825" y="777300"/>
            <a:ext cx="1810786" cy="376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Freestyle Rap Battle Minitheme by Slidesgo">
  <a:themeElements>
    <a:clrScheme name="Simple Light">
      <a:dk1>
        <a:srgbClr val="FFFFFF"/>
      </a:dk1>
      <a:lt1>
        <a:srgbClr val="1C1C1C"/>
      </a:lt1>
      <a:dk2>
        <a:srgbClr val="FF1040"/>
      </a:dk2>
      <a:lt2>
        <a:srgbClr val="FFFFFF"/>
      </a:lt2>
      <a:accent1>
        <a:srgbClr val="0C2A7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